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7" r:id="rId2"/>
    <p:sldId id="258" r:id="rId3"/>
    <p:sldId id="256" r:id="rId4"/>
    <p:sldId id="392" r:id="rId5"/>
    <p:sldId id="332" r:id="rId6"/>
    <p:sldId id="352" r:id="rId7"/>
    <p:sldId id="333" r:id="rId8"/>
    <p:sldId id="260" r:id="rId9"/>
    <p:sldId id="261" r:id="rId10"/>
    <p:sldId id="395" r:id="rId11"/>
    <p:sldId id="396" r:id="rId12"/>
    <p:sldId id="397" r:id="rId13"/>
    <p:sldId id="398" r:id="rId14"/>
    <p:sldId id="399" r:id="rId15"/>
    <p:sldId id="329" r:id="rId16"/>
    <p:sldId id="293" r:id="rId17"/>
  </p:sldIdLst>
  <p:sldSz cx="9144000" cy="6858000" type="screen4x3"/>
  <p:notesSz cx="7099300"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7F828"/>
    <a:srgbClr val="FFFF99"/>
    <a:srgbClr val="0032C0"/>
    <a:srgbClr val="2007B9"/>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aximized">
    <p:restoredLeft sz="15245" autoAdjust="0"/>
    <p:restoredTop sz="55000" autoAdjust="0"/>
  </p:normalViewPr>
  <p:slideViewPr>
    <p:cSldViewPr>
      <p:cViewPr varScale="1">
        <p:scale>
          <a:sx n="49" d="100"/>
          <a:sy n="49" d="100"/>
        </p:scale>
        <p:origin x="-197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1731"/>
          </a:xfrm>
          <a:prstGeom prst="rect">
            <a:avLst/>
          </a:prstGeom>
        </p:spPr>
        <p:txBody>
          <a:bodyPr vert="horz" lIns="99048" tIns="49524" rIns="99048" bIns="49524" rtlCol="0"/>
          <a:lstStyle>
            <a:lvl1pPr algn="l">
              <a:defRPr sz="1300"/>
            </a:lvl1pPr>
          </a:lstStyle>
          <a:p>
            <a:endParaRPr lang="en-US" dirty="0"/>
          </a:p>
        </p:txBody>
      </p:sp>
      <p:sp>
        <p:nvSpPr>
          <p:cNvPr id="3" name="Date Placeholder 2"/>
          <p:cNvSpPr>
            <a:spLocks noGrp="1"/>
          </p:cNvSpPr>
          <p:nvPr>
            <p:ph type="dt" idx="1"/>
          </p:nvPr>
        </p:nvSpPr>
        <p:spPr>
          <a:xfrm>
            <a:off x="4021294" y="0"/>
            <a:ext cx="3076363" cy="511731"/>
          </a:xfrm>
          <a:prstGeom prst="rect">
            <a:avLst/>
          </a:prstGeom>
        </p:spPr>
        <p:txBody>
          <a:bodyPr vert="horz" lIns="99048" tIns="49524" rIns="99048" bIns="49524" rtlCol="0"/>
          <a:lstStyle>
            <a:lvl1pPr algn="r">
              <a:defRPr sz="1300"/>
            </a:lvl1pPr>
          </a:lstStyle>
          <a:p>
            <a:fld id="{8F69E980-4492-4930-97FE-5C9A80890663}" type="datetimeFigureOut">
              <a:rPr lang="en-US" smtClean="0"/>
              <a:pPr/>
              <a:t>5/26/2010</a:t>
            </a:fld>
            <a:endParaRPr lang="en-US" dirty="0"/>
          </a:p>
        </p:txBody>
      </p:sp>
      <p:sp>
        <p:nvSpPr>
          <p:cNvPr id="4" name="Slide Image Placeholder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9048" tIns="49524" rIns="99048" bIns="49524" rtlCol="0" anchor="ctr"/>
          <a:lstStyle/>
          <a:p>
            <a:endParaRPr lang="en-US" dirty="0"/>
          </a:p>
        </p:txBody>
      </p:sp>
      <p:sp>
        <p:nvSpPr>
          <p:cNvPr id="5" name="Notes Placeholder 4"/>
          <p:cNvSpPr>
            <a:spLocks noGrp="1"/>
          </p:cNvSpPr>
          <p:nvPr>
            <p:ph type="body" sz="quarter" idx="3"/>
          </p:nvPr>
        </p:nvSpPr>
        <p:spPr>
          <a:xfrm>
            <a:off x="709930" y="4861441"/>
            <a:ext cx="5679440" cy="4605576"/>
          </a:xfrm>
          <a:prstGeom prst="rect">
            <a:avLst/>
          </a:prstGeom>
        </p:spPr>
        <p:txBody>
          <a:bodyPr vert="horz" lIns="99048" tIns="49524" rIns="99048" bIns="4952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721106"/>
            <a:ext cx="3076363" cy="511731"/>
          </a:xfrm>
          <a:prstGeom prst="rect">
            <a:avLst/>
          </a:prstGeom>
        </p:spPr>
        <p:txBody>
          <a:bodyPr vert="horz" lIns="99048" tIns="49524" rIns="99048" bIns="49524" rtlCol="0" anchor="b"/>
          <a:lstStyle>
            <a:lvl1pPr algn="l">
              <a:defRPr sz="1300"/>
            </a:lvl1pPr>
          </a:lstStyle>
          <a:p>
            <a:endParaRPr lang="en-US" dirty="0"/>
          </a:p>
        </p:txBody>
      </p:sp>
      <p:sp>
        <p:nvSpPr>
          <p:cNvPr id="7" name="Slide Number Placeholder 6"/>
          <p:cNvSpPr>
            <a:spLocks noGrp="1"/>
          </p:cNvSpPr>
          <p:nvPr>
            <p:ph type="sldNum" sz="quarter" idx="5"/>
          </p:nvPr>
        </p:nvSpPr>
        <p:spPr>
          <a:xfrm>
            <a:off x="4021294" y="9721106"/>
            <a:ext cx="3076363" cy="511731"/>
          </a:xfrm>
          <a:prstGeom prst="rect">
            <a:avLst/>
          </a:prstGeom>
        </p:spPr>
        <p:txBody>
          <a:bodyPr vert="horz" lIns="99048" tIns="49524" rIns="99048" bIns="49524" rtlCol="0" anchor="b"/>
          <a:lstStyle>
            <a:lvl1pPr algn="r">
              <a:defRPr sz="1300"/>
            </a:lvl1pPr>
          </a:lstStyle>
          <a:p>
            <a:fld id="{EC6562A9-B8DA-40A9-87D2-0A6737E09084}"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pPr>
              <a:lnSpc>
                <a:spcPct val="102000"/>
              </a:lnSpc>
              <a:spcBef>
                <a:spcPct val="0"/>
              </a:spcBef>
              <a:tabLst>
                <a:tab pos="784128" algn="l"/>
                <a:tab pos="1568257" algn="l"/>
                <a:tab pos="2352385" algn="l"/>
                <a:tab pos="3136514" algn="l"/>
                <a:tab pos="3920642" algn="l"/>
                <a:tab pos="4704771" algn="l"/>
                <a:tab pos="5488899" algn="l"/>
                <a:tab pos="6273028" algn="l"/>
              </a:tabLst>
            </a:pPr>
            <a:r>
              <a:rPr lang="de-DE" b="1" i="1" dirty="0" smtClean="0">
                <a:latin typeface="Calibri" pitchFamily="32" charset="0"/>
                <a:ea typeface="MS PGothic" charset="-128"/>
              </a:rPr>
              <a:t>Guidance to Trainers:</a:t>
            </a:r>
          </a:p>
          <a:p>
            <a:pPr>
              <a:lnSpc>
                <a:spcPct val="102000"/>
              </a:lnSpc>
              <a:spcBef>
                <a:spcPct val="0"/>
              </a:spcBef>
              <a:tabLst>
                <a:tab pos="784128" algn="l"/>
                <a:tab pos="1568257" algn="l"/>
                <a:tab pos="2352385" algn="l"/>
                <a:tab pos="3136514" algn="l"/>
                <a:tab pos="3920642" algn="l"/>
                <a:tab pos="4704771" algn="l"/>
                <a:tab pos="5488899" algn="l"/>
                <a:tab pos="6273028" algn="l"/>
              </a:tabLst>
            </a:pPr>
            <a:endParaRPr lang="de-DE" b="1" i="1" dirty="0" smtClean="0">
              <a:latin typeface="Calibri" pitchFamily="32" charset="0"/>
              <a:ea typeface="MS PGothic" charset="-128"/>
            </a:endParaRPr>
          </a:p>
          <a:p>
            <a:pPr>
              <a:lnSpc>
                <a:spcPct val="102000"/>
              </a:lnSpc>
              <a:spcBef>
                <a:spcPct val="0"/>
              </a:spcBef>
              <a:tabLst>
                <a:tab pos="784128" algn="l"/>
                <a:tab pos="1568257" algn="l"/>
                <a:tab pos="2352385" algn="l"/>
                <a:tab pos="3136514" algn="l"/>
                <a:tab pos="3920642" algn="l"/>
                <a:tab pos="4704771" algn="l"/>
                <a:tab pos="5488899" algn="l"/>
                <a:tab pos="6273028" algn="l"/>
              </a:tabLst>
            </a:pPr>
            <a:r>
              <a:rPr lang="de-DE" i="1" dirty="0" smtClean="0">
                <a:latin typeface="Calibri" pitchFamily="32" charset="0"/>
                <a:ea typeface="Calibri" pitchFamily="32" charset="0"/>
                <a:cs typeface="Calibri" pitchFamily="32" charset="0"/>
              </a:rPr>
              <a:t>Before begining, verify</a:t>
            </a:r>
            <a:r>
              <a:rPr lang="de-DE" i="1" baseline="0" dirty="0" smtClean="0">
                <a:latin typeface="Calibri" pitchFamily="32" charset="0"/>
                <a:ea typeface="Calibri" pitchFamily="32" charset="0"/>
                <a:cs typeface="Calibri" pitchFamily="32" charset="0"/>
              </a:rPr>
              <a:t> that you have all necessary items:</a:t>
            </a:r>
          </a:p>
          <a:p>
            <a:pPr marL="247620" indent="-247620">
              <a:lnSpc>
                <a:spcPct val="102000"/>
              </a:lnSpc>
              <a:spcBef>
                <a:spcPct val="0"/>
              </a:spcBef>
              <a:buAutoNum type="arabicPeriod"/>
              <a:tabLst>
                <a:tab pos="784128" algn="l"/>
                <a:tab pos="1568257" algn="l"/>
                <a:tab pos="2352385" algn="l"/>
                <a:tab pos="3136514" algn="l"/>
                <a:tab pos="3920642" algn="l"/>
                <a:tab pos="4704771" algn="l"/>
                <a:tab pos="5488899" algn="l"/>
                <a:tab pos="6273028" algn="l"/>
              </a:tabLst>
            </a:pPr>
            <a:r>
              <a:rPr lang="de-DE" i="1" baseline="0" dirty="0" smtClean="0">
                <a:latin typeface="Calibri" pitchFamily="32" charset="0"/>
                <a:ea typeface="Calibri" pitchFamily="32" charset="0"/>
                <a:cs typeface="Calibri" pitchFamily="32" charset="0"/>
              </a:rPr>
              <a:t>Your PowerPoint</a:t>
            </a:r>
          </a:p>
          <a:p>
            <a:pPr marL="247620" indent="-247620">
              <a:lnSpc>
                <a:spcPct val="102000"/>
              </a:lnSpc>
              <a:spcBef>
                <a:spcPct val="0"/>
              </a:spcBef>
              <a:buAutoNum type="arabicPeriod"/>
              <a:tabLst>
                <a:tab pos="784128" algn="l"/>
                <a:tab pos="1568257" algn="l"/>
                <a:tab pos="2352385" algn="l"/>
                <a:tab pos="3136514" algn="l"/>
                <a:tab pos="3920642" algn="l"/>
                <a:tab pos="4704771" algn="l"/>
                <a:tab pos="5488899" algn="l"/>
                <a:tab pos="6273028" algn="l"/>
              </a:tabLst>
            </a:pPr>
            <a:r>
              <a:rPr lang="de-DE" i="1" baseline="0" dirty="0" smtClean="0">
                <a:latin typeface="Calibri" pitchFamily="32" charset="0"/>
                <a:ea typeface="Calibri" pitchFamily="32" charset="0"/>
                <a:cs typeface="Calibri" pitchFamily="32" charset="0"/>
              </a:rPr>
              <a:t>Laptop or desktop computer or any other intrument to run PowerPoint</a:t>
            </a:r>
          </a:p>
          <a:p>
            <a:pPr marL="247620" indent="-247620">
              <a:lnSpc>
                <a:spcPct val="102000"/>
              </a:lnSpc>
              <a:spcBef>
                <a:spcPct val="0"/>
              </a:spcBef>
              <a:buAutoNum type="arabicPeriod"/>
              <a:tabLst>
                <a:tab pos="784128" algn="l"/>
                <a:tab pos="1568257" algn="l"/>
                <a:tab pos="2352385" algn="l"/>
                <a:tab pos="3136514" algn="l"/>
                <a:tab pos="3920642" algn="l"/>
                <a:tab pos="4704771" algn="l"/>
                <a:tab pos="5488899" algn="l"/>
                <a:tab pos="6273028" algn="l"/>
              </a:tabLst>
            </a:pPr>
            <a:r>
              <a:rPr lang="de-DE" i="1" baseline="0" dirty="0" smtClean="0">
                <a:latin typeface="Calibri" pitchFamily="32" charset="0"/>
                <a:ea typeface="Calibri" pitchFamily="32" charset="0"/>
                <a:cs typeface="Calibri" pitchFamily="32" charset="0"/>
              </a:rPr>
              <a:t>Projector </a:t>
            </a:r>
          </a:p>
          <a:p>
            <a:pPr marL="247620" indent="-247620">
              <a:lnSpc>
                <a:spcPct val="102000"/>
              </a:lnSpc>
              <a:spcBef>
                <a:spcPct val="0"/>
              </a:spcBef>
              <a:buAutoNum type="arabicPeriod"/>
              <a:tabLst>
                <a:tab pos="784128" algn="l"/>
                <a:tab pos="1568257" algn="l"/>
                <a:tab pos="2352385" algn="l"/>
                <a:tab pos="3136514" algn="l"/>
                <a:tab pos="3920642" algn="l"/>
                <a:tab pos="4704771" algn="l"/>
                <a:tab pos="5488899" algn="l"/>
                <a:tab pos="6273028" algn="l"/>
              </a:tabLst>
            </a:pPr>
            <a:r>
              <a:rPr lang="de-DE" i="1" baseline="0" dirty="0" smtClean="0">
                <a:latin typeface="Calibri" pitchFamily="32" charset="0"/>
                <a:ea typeface="Calibri" pitchFamily="32" charset="0"/>
                <a:cs typeface="Calibri" pitchFamily="32" charset="0"/>
              </a:rPr>
              <a:t>Projector screen or white wall</a:t>
            </a:r>
          </a:p>
          <a:p>
            <a:pPr marL="247620" indent="-247620">
              <a:lnSpc>
                <a:spcPct val="102000"/>
              </a:lnSpc>
              <a:spcBef>
                <a:spcPct val="0"/>
              </a:spcBef>
              <a:buAutoNum type="arabicPeriod"/>
              <a:tabLst>
                <a:tab pos="784128" algn="l"/>
                <a:tab pos="1568257" algn="l"/>
                <a:tab pos="2352385" algn="l"/>
                <a:tab pos="3136514" algn="l"/>
                <a:tab pos="3920642" algn="l"/>
                <a:tab pos="4704771" algn="l"/>
                <a:tab pos="5488899" algn="l"/>
                <a:tab pos="6273028" algn="l"/>
              </a:tabLst>
            </a:pPr>
            <a:r>
              <a:rPr lang="de-DE" i="1" baseline="0" dirty="0" smtClean="0">
                <a:latin typeface="Calibri" pitchFamily="32" charset="0"/>
                <a:ea typeface="Calibri" pitchFamily="32" charset="0"/>
                <a:cs typeface="Calibri" pitchFamily="32" charset="0"/>
              </a:rPr>
              <a:t>White Board</a:t>
            </a:r>
          </a:p>
          <a:p>
            <a:pPr marL="247620" indent="-247620">
              <a:lnSpc>
                <a:spcPct val="102000"/>
              </a:lnSpc>
              <a:spcBef>
                <a:spcPct val="0"/>
              </a:spcBef>
              <a:buAutoNum type="arabicPeriod"/>
              <a:tabLst>
                <a:tab pos="784128" algn="l"/>
                <a:tab pos="1568257" algn="l"/>
                <a:tab pos="2352385" algn="l"/>
                <a:tab pos="3136514" algn="l"/>
                <a:tab pos="3920642" algn="l"/>
                <a:tab pos="4704771" algn="l"/>
                <a:tab pos="5488899" algn="l"/>
                <a:tab pos="6273028" algn="l"/>
              </a:tabLst>
            </a:pPr>
            <a:r>
              <a:rPr lang="de-DE" i="1" baseline="0" dirty="0" smtClean="0">
                <a:latin typeface="Calibri" pitchFamily="32" charset="0"/>
                <a:ea typeface="Calibri" pitchFamily="32" charset="0"/>
                <a:cs typeface="Calibri" pitchFamily="32" charset="0"/>
              </a:rPr>
              <a:t>White Board marker pens (make sure they are not permanent marker pens) in alteast  three colors: black, green, red.</a:t>
            </a:r>
          </a:p>
          <a:p>
            <a:pPr marL="247620" indent="-247620">
              <a:lnSpc>
                <a:spcPct val="102000"/>
              </a:lnSpc>
              <a:spcBef>
                <a:spcPct val="0"/>
              </a:spcBef>
              <a:buAutoNum type="arabicPeriod"/>
              <a:tabLst>
                <a:tab pos="784128" algn="l"/>
                <a:tab pos="1568257" algn="l"/>
                <a:tab pos="2352385" algn="l"/>
                <a:tab pos="3136514" algn="l"/>
                <a:tab pos="3920642" algn="l"/>
                <a:tab pos="4704771" algn="l"/>
                <a:tab pos="5488899" algn="l"/>
                <a:tab pos="6273028" algn="l"/>
              </a:tabLst>
            </a:pPr>
            <a:r>
              <a:rPr lang="de-DE" i="1" baseline="0" dirty="0" smtClean="0">
                <a:latin typeface="Calibri" pitchFamily="32" charset="0"/>
                <a:ea typeface="Calibri" pitchFamily="32" charset="0"/>
                <a:cs typeface="Calibri" pitchFamily="32" charset="0"/>
              </a:rPr>
              <a:t>Optional:  A2 or A1 paper sheet holder</a:t>
            </a:r>
          </a:p>
          <a:p>
            <a:pPr marL="247620" indent="-247620">
              <a:lnSpc>
                <a:spcPct val="102000"/>
              </a:lnSpc>
              <a:spcBef>
                <a:spcPct val="0"/>
              </a:spcBef>
              <a:buAutoNum type="arabicPeriod"/>
              <a:tabLst>
                <a:tab pos="784128" algn="l"/>
                <a:tab pos="1568257" algn="l"/>
                <a:tab pos="2352385" algn="l"/>
                <a:tab pos="3136514" algn="l"/>
                <a:tab pos="3920642" algn="l"/>
                <a:tab pos="4704771" algn="l"/>
                <a:tab pos="5488899" algn="l"/>
                <a:tab pos="6273028" algn="l"/>
              </a:tabLst>
            </a:pPr>
            <a:r>
              <a:rPr lang="de-DE" i="1" baseline="0" dirty="0" smtClean="0">
                <a:latin typeface="Calibri" pitchFamily="32" charset="0"/>
                <a:ea typeface="Calibri" pitchFamily="32" charset="0"/>
                <a:cs typeface="Calibri" pitchFamily="32" charset="0"/>
              </a:rPr>
              <a:t>Fine Marker pens for paper sheet  in alteast  three colors: black, green, red.</a:t>
            </a:r>
          </a:p>
          <a:p>
            <a:pPr marL="247620" indent="-247620">
              <a:lnSpc>
                <a:spcPct val="102000"/>
              </a:lnSpc>
              <a:spcBef>
                <a:spcPct val="0"/>
              </a:spcBef>
              <a:tabLst>
                <a:tab pos="784128" algn="l"/>
                <a:tab pos="1568257" algn="l"/>
                <a:tab pos="2352385" algn="l"/>
                <a:tab pos="3136514" algn="l"/>
                <a:tab pos="3920642" algn="l"/>
                <a:tab pos="4704771" algn="l"/>
                <a:tab pos="5488899" algn="l"/>
                <a:tab pos="6273028" algn="l"/>
              </a:tabLst>
            </a:pPr>
            <a:endParaRPr lang="de-DE" i="1" dirty="0" smtClean="0">
              <a:latin typeface="Calibri" pitchFamily="32" charset="0"/>
              <a:ea typeface="Calibri" pitchFamily="32" charset="0"/>
              <a:cs typeface="Calibri" pitchFamily="32" charset="0"/>
            </a:endParaRPr>
          </a:p>
          <a:p>
            <a:pPr marL="247620" indent="-247620">
              <a:lnSpc>
                <a:spcPct val="102000"/>
              </a:lnSpc>
              <a:spcBef>
                <a:spcPct val="0"/>
              </a:spcBef>
              <a:tabLst>
                <a:tab pos="784128" algn="l"/>
                <a:tab pos="1568257" algn="l"/>
                <a:tab pos="2352385" algn="l"/>
                <a:tab pos="3136514" algn="l"/>
                <a:tab pos="3920642" algn="l"/>
                <a:tab pos="4704771" algn="l"/>
                <a:tab pos="5488899" algn="l"/>
                <a:tab pos="6273028" algn="l"/>
              </a:tabLst>
            </a:pPr>
            <a:endParaRPr lang="de-DE" i="1" dirty="0" smtClean="0">
              <a:latin typeface="Calibri" pitchFamily="32" charset="0"/>
              <a:ea typeface="Calibri" pitchFamily="32" charset="0"/>
              <a:cs typeface="Calibri" pitchFamily="32" charset="0"/>
            </a:endParaRPr>
          </a:p>
          <a:p>
            <a:pPr marL="247620" indent="-247620">
              <a:lnSpc>
                <a:spcPct val="102000"/>
              </a:lnSpc>
              <a:spcBef>
                <a:spcPct val="0"/>
              </a:spcBef>
              <a:tabLst>
                <a:tab pos="784128" algn="l"/>
                <a:tab pos="1568257" algn="l"/>
                <a:tab pos="2352385" algn="l"/>
                <a:tab pos="3136514" algn="l"/>
                <a:tab pos="3920642" algn="l"/>
                <a:tab pos="4704771" algn="l"/>
                <a:tab pos="5488899" algn="l"/>
                <a:tab pos="6273028" algn="l"/>
              </a:tabLst>
            </a:pPr>
            <a:r>
              <a:rPr lang="de-DE" b="1" i="1" dirty="0" smtClean="0">
                <a:latin typeface="Calibri" pitchFamily="32" charset="0"/>
                <a:ea typeface="Calibri" pitchFamily="32" charset="0"/>
                <a:cs typeface="Calibri" pitchFamily="32" charset="0"/>
              </a:rPr>
              <a:t>Most important:</a:t>
            </a:r>
          </a:p>
          <a:p>
            <a:pPr marL="247620" indent="-247620">
              <a:lnSpc>
                <a:spcPct val="102000"/>
              </a:lnSpc>
              <a:spcBef>
                <a:spcPct val="0"/>
              </a:spcBef>
              <a:tabLst>
                <a:tab pos="784128" algn="l"/>
                <a:tab pos="1568257" algn="l"/>
                <a:tab pos="2352385" algn="l"/>
                <a:tab pos="3136514" algn="l"/>
                <a:tab pos="3920642" algn="l"/>
                <a:tab pos="4704771" algn="l"/>
                <a:tab pos="5488899" algn="l"/>
                <a:tab pos="6273028" algn="l"/>
              </a:tabLst>
            </a:pPr>
            <a:r>
              <a:rPr lang="de-DE" i="1" dirty="0" smtClean="0">
                <a:latin typeface="Calibri" pitchFamily="32" charset="0"/>
                <a:ea typeface="Calibri" pitchFamily="32" charset="0"/>
                <a:cs typeface="Calibri" pitchFamily="32" charset="0"/>
              </a:rPr>
              <a:t>Before begining training make sure that you have read all the slides and have done sufficient</a:t>
            </a:r>
            <a:r>
              <a:rPr lang="de-DE" i="1" baseline="0" dirty="0" smtClean="0">
                <a:latin typeface="Calibri" pitchFamily="32" charset="0"/>
                <a:ea typeface="Calibri" pitchFamily="32" charset="0"/>
                <a:cs typeface="Calibri" pitchFamily="32" charset="0"/>
              </a:rPr>
              <a:t> pratice to deliver the training.</a:t>
            </a:r>
          </a:p>
          <a:p>
            <a:pPr marL="247620" indent="-247620">
              <a:lnSpc>
                <a:spcPct val="102000"/>
              </a:lnSpc>
              <a:spcBef>
                <a:spcPct val="0"/>
              </a:spcBef>
              <a:tabLst>
                <a:tab pos="784128" algn="l"/>
                <a:tab pos="1568257" algn="l"/>
                <a:tab pos="2352385" algn="l"/>
                <a:tab pos="3136514" algn="l"/>
                <a:tab pos="3920642" algn="l"/>
                <a:tab pos="4704771" algn="l"/>
                <a:tab pos="5488899" algn="l"/>
                <a:tab pos="6273028" algn="l"/>
              </a:tabLst>
            </a:pPr>
            <a:endParaRPr lang="de-DE" i="1" baseline="0" dirty="0" smtClean="0">
              <a:latin typeface="Calibri" pitchFamily="32" charset="0"/>
              <a:ea typeface="Calibri" pitchFamily="32" charset="0"/>
              <a:cs typeface="Calibri" pitchFamily="32" charset="0"/>
            </a:endParaRPr>
          </a:p>
          <a:p>
            <a:pPr marL="247620" indent="-247620">
              <a:lnSpc>
                <a:spcPct val="102000"/>
              </a:lnSpc>
              <a:spcBef>
                <a:spcPct val="0"/>
              </a:spcBef>
              <a:tabLst>
                <a:tab pos="784128" algn="l"/>
                <a:tab pos="1568257" algn="l"/>
                <a:tab pos="2352385" algn="l"/>
                <a:tab pos="3136514" algn="l"/>
                <a:tab pos="3920642" algn="l"/>
                <a:tab pos="4704771" algn="l"/>
                <a:tab pos="5488899" algn="l"/>
                <a:tab pos="6273028" algn="l"/>
              </a:tabLst>
            </a:pPr>
            <a:r>
              <a:rPr lang="de-DE" i="1" baseline="0" dirty="0" smtClean="0">
                <a:latin typeface="Calibri" pitchFamily="32" charset="0"/>
                <a:ea typeface="Calibri" pitchFamily="32" charset="0"/>
                <a:cs typeface="Calibri" pitchFamily="32" charset="0"/>
              </a:rPr>
              <a:t>Trainer should read atleat following two documents:</a:t>
            </a:r>
          </a:p>
          <a:p>
            <a:pPr marL="247620" indent="-247620">
              <a:lnSpc>
                <a:spcPct val="102000"/>
              </a:lnSpc>
              <a:spcBef>
                <a:spcPct val="0"/>
              </a:spcBef>
              <a:tabLst>
                <a:tab pos="784128" algn="l"/>
                <a:tab pos="1568257" algn="l"/>
                <a:tab pos="2352385" algn="l"/>
                <a:tab pos="3136514" algn="l"/>
                <a:tab pos="3920642" algn="l"/>
                <a:tab pos="4704771" algn="l"/>
                <a:tab pos="5488899" algn="l"/>
                <a:tab pos="6273028" algn="l"/>
              </a:tabLst>
            </a:pPr>
            <a:endParaRPr lang="de-DE" i="1" baseline="0" dirty="0" smtClean="0">
              <a:latin typeface="Calibri" pitchFamily="32" charset="0"/>
              <a:ea typeface="Calibri" pitchFamily="32" charset="0"/>
              <a:cs typeface="Calibri" pitchFamily="32" charset="0"/>
            </a:endParaRPr>
          </a:p>
          <a:p>
            <a:pPr marL="247620" indent="-247620">
              <a:lnSpc>
                <a:spcPct val="102000"/>
              </a:lnSpc>
              <a:spcBef>
                <a:spcPct val="0"/>
              </a:spcBef>
              <a:tabLst>
                <a:tab pos="784128" algn="l"/>
                <a:tab pos="1568257" algn="l"/>
                <a:tab pos="2352385" algn="l"/>
                <a:tab pos="3136514" algn="l"/>
                <a:tab pos="3920642" algn="l"/>
                <a:tab pos="4704771" algn="l"/>
                <a:tab pos="5488899" algn="l"/>
                <a:tab pos="6273028" algn="l"/>
              </a:tabLst>
            </a:pPr>
            <a:r>
              <a:rPr lang="de-DE" i="1" baseline="0" dirty="0" smtClean="0">
                <a:latin typeface="Calibri" pitchFamily="32" charset="0"/>
                <a:ea typeface="Calibri" pitchFamily="32" charset="0"/>
                <a:cs typeface="Calibri" pitchFamily="32" charset="0"/>
              </a:rPr>
              <a:t>OHSAS  18002 – Occupational Health and Safety Management systems – Guidelines for the Implementation of OHSAS 18001</a:t>
            </a:r>
          </a:p>
          <a:p>
            <a:pPr marL="247620" indent="-247620">
              <a:lnSpc>
                <a:spcPct val="102000"/>
              </a:lnSpc>
              <a:spcBef>
                <a:spcPct val="0"/>
              </a:spcBef>
              <a:tabLst>
                <a:tab pos="784128" algn="l"/>
                <a:tab pos="1568257" algn="l"/>
                <a:tab pos="2352385" algn="l"/>
                <a:tab pos="3136514" algn="l"/>
                <a:tab pos="3920642" algn="l"/>
                <a:tab pos="4704771" algn="l"/>
                <a:tab pos="5488899" algn="l"/>
                <a:tab pos="6273028" algn="l"/>
              </a:tabLst>
            </a:pPr>
            <a:endParaRPr lang="de-DE" b="1" i="1" baseline="0" dirty="0" smtClean="0">
              <a:latin typeface="Calibri" pitchFamily="32" charset="0"/>
              <a:ea typeface="Calibri" pitchFamily="32" charset="0"/>
              <a:cs typeface="Calibri" pitchFamily="32" charset="0"/>
            </a:endParaRPr>
          </a:p>
          <a:p>
            <a:pPr marL="247620" indent="-247620">
              <a:lnSpc>
                <a:spcPct val="102000"/>
              </a:lnSpc>
              <a:spcBef>
                <a:spcPct val="0"/>
              </a:spcBef>
              <a:tabLst>
                <a:tab pos="784128" algn="l"/>
                <a:tab pos="1568257" algn="l"/>
                <a:tab pos="2352385" algn="l"/>
                <a:tab pos="3136514" algn="l"/>
                <a:tab pos="3920642" algn="l"/>
                <a:tab pos="4704771" algn="l"/>
                <a:tab pos="5488899" algn="l"/>
                <a:tab pos="6273028" algn="l"/>
              </a:tabLst>
            </a:pPr>
            <a:r>
              <a:rPr lang="de-DE" i="1" baseline="0" dirty="0" smtClean="0">
                <a:latin typeface="Calibri" pitchFamily="32" charset="0"/>
                <a:ea typeface="Calibri" pitchFamily="32" charset="0"/>
                <a:cs typeface="Calibri" pitchFamily="32" charset="0"/>
              </a:rPr>
              <a:t>Annex B in OHSAS 18001: 2007  provides corelation with ILO-OSH: 2001 (Guidelines on occupational safety and health management systems)</a:t>
            </a:r>
          </a:p>
          <a:p>
            <a:pPr marL="247620" indent="-247620">
              <a:lnSpc>
                <a:spcPct val="102000"/>
              </a:lnSpc>
              <a:spcBef>
                <a:spcPct val="0"/>
              </a:spcBef>
              <a:tabLst>
                <a:tab pos="784128" algn="l"/>
                <a:tab pos="1568257" algn="l"/>
                <a:tab pos="2352385" algn="l"/>
                <a:tab pos="3136514" algn="l"/>
                <a:tab pos="3920642" algn="l"/>
                <a:tab pos="4704771" algn="l"/>
                <a:tab pos="5488899" algn="l"/>
                <a:tab pos="6273028" algn="l"/>
              </a:tabLst>
            </a:pPr>
            <a:endParaRPr lang="de-DE" i="1" baseline="0" dirty="0" smtClean="0">
              <a:latin typeface="Calibri" pitchFamily="32" charset="0"/>
              <a:ea typeface="Calibri" pitchFamily="32" charset="0"/>
              <a:cs typeface="Calibri" pitchFamily="32" charset="0"/>
            </a:endParaRPr>
          </a:p>
          <a:p>
            <a:pPr marL="247620" indent="-247620">
              <a:lnSpc>
                <a:spcPct val="102000"/>
              </a:lnSpc>
              <a:spcBef>
                <a:spcPct val="0"/>
              </a:spcBef>
              <a:tabLst>
                <a:tab pos="784128" algn="l"/>
                <a:tab pos="1568257" algn="l"/>
                <a:tab pos="2352385" algn="l"/>
                <a:tab pos="3136514" algn="l"/>
                <a:tab pos="3920642" algn="l"/>
                <a:tab pos="4704771" algn="l"/>
                <a:tab pos="5488899" algn="l"/>
                <a:tab pos="6273028" algn="l"/>
              </a:tabLst>
            </a:pPr>
            <a:r>
              <a:rPr lang="de-DE" i="1" baseline="0" dirty="0" smtClean="0">
                <a:latin typeface="Calibri" pitchFamily="32" charset="0"/>
                <a:ea typeface="Calibri" pitchFamily="32" charset="0"/>
                <a:cs typeface="Calibri" pitchFamily="32" charset="0"/>
              </a:rPr>
              <a:t>Reading this document will help trainers in providing in-sights during training sessions.</a:t>
            </a:r>
          </a:p>
          <a:p>
            <a:pPr marL="247620" indent="-247620">
              <a:lnSpc>
                <a:spcPct val="102000"/>
              </a:lnSpc>
              <a:spcBef>
                <a:spcPct val="0"/>
              </a:spcBef>
              <a:tabLst>
                <a:tab pos="784128" algn="l"/>
                <a:tab pos="1568257" algn="l"/>
                <a:tab pos="2352385" algn="l"/>
                <a:tab pos="3136514" algn="l"/>
                <a:tab pos="3920642" algn="l"/>
                <a:tab pos="4704771" algn="l"/>
                <a:tab pos="5488899" algn="l"/>
                <a:tab pos="6273028" algn="l"/>
              </a:tabLst>
            </a:pPr>
            <a:endParaRPr lang="de-DE" i="1" baseline="0" dirty="0" smtClean="0">
              <a:latin typeface="Calibri" pitchFamily="32" charset="0"/>
              <a:ea typeface="Calibri" pitchFamily="32" charset="0"/>
              <a:cs typeface="Calibri" pitchFamily="32" charset="0"/>
            </a:endParaRPr>
          </a:p>
          <a:p>
            <a:pPr marL="247620" indent="-247620">
              <a:lnSpc>
                <a:spcPct val="102000"/>
              </a:lnSpc>
              <a:spcBef>
                <a:spcPct val="0"/>
              </a:spcBef>
              <a:tabLst>
                <a:tab pos="784128" algn="l"/>
                <a:tab pos="1568257" algn="l"/>
                <a:tab pos="2352385" algn="l"/>
                <a:tab pos="3136514" algn="l"/>
                <a:tab pos="3920642" algn="l"/>
                <a:tab pos="4704771" algn="l"/>
                <a:tab pos="5488899" algn="l"/>
                <a:tab pos="6273028" algn="l"/>
              </a:tabLst>
            </a:pPr>
            <a:r>
              <a:rPr lang="de-DE" i="1" baseline="0" dirty="0" smtClean="0">
                <a:latin typeface="Calibri" pitchFamily="32" charset="0"/>
                <a:ea typeface="Calibri" pitchFamily="32" charset="0"/>
                <a:cs typeface="Calibri" pitchFamily="32" charset="0"/>
              </a:rPr>
              <a:t>Trainer should practice with trainer notes given in these slides.</a:t>
            </a:r>
            <a:endParaRPr lang="de-DE" i="1" dirty="0" smtClean="0">
              <a:latin typeface="Calibri" pitchFamily="32" charset="0"/>
              <a:ea typeface="Calibri" pitchFamily="32" charset="0"/>
              <a:cs typeface="Calibri" pitchFamily="32" charset="0"/>
            </a:endParaRPr>
          </a:p>
        </p:txBody>
      </p:sp>
      <p:sp>
        <p:nvSpPr>
          <p:cNvPr id="4" name="Slide Number Placeholder 3"/>
          <p:cNvSpPr>
            <a:spLocks noGrp="1"/>
          </p:cNvSpPr>
          <p:nvPr>
            <p:ph type="sldNum" sz="quarter" idx="10"/>
          </p:nvPr>
        </p:nvSpPr>
        <p:spPr/>
        <p:txBody>
          <a:bodyPr/>
          <a:lstStyle/>
          <a:p>
            <a:fld id="{EC6562A9-B8DA-40A9-87D2-0A6737E09084}"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baseline="0" dirty="0" smtClean="0">
              <a:solidFill>
                <a:schemeClr val="tx1"/>
              </a:solidFill>
              <a:latin typeface="+mn-lt"/>
              <a:ea typeface="+mn-ea"/>
              <a:cs typeface="+mn-cs"/>
            </a:endParaRPr>
          </a:p>
          <a:p>
            <a:r>
              <a:rPr lang="en-US" dirty="0" smtClean="0"/>
              <a:t>OHSAS 18000</a:t>
            </a:r>
            <a:r>
              <a:rPr lang="en-US" baseline="0" dirty="0" smtClean="0"/>
              <a:t> series was developed by collaborated effort of 10 organizations. These 10 organizations had published heir own standards, guidelines or specification and were interested in creating a common document or specification which can later be converted in to a standard.</a:t>
            </a:r>
          </a:p>
          <a:p>
            <a:endParaRPr lang="en-US" baseline="0" dirty="0" smtClean="0"/>
          </a:p>
          <a:p>
            <a:r>
              <a:rPr lang="en-US" baseline="0" dirty="0" smtClean="0"/>
              <a:t>These organizations are:</a:t>
            </a:r>
          </a:p>
          <a:p>
            <a:endParaRPr lang="en-US" baseline="0" dirty="0" smtClean="0"/>
          </a:p>
          <a:p>
            <a:r>
              <a:rPr lang="en-US" baseline="0" dirty="0" smtClean="0"/>
              <a:t>6 list on this slide, 4 on next slide</a:t>
            </a:r>
            <a:endParaRPr lang="en-US" dirty="0"/>
          </a:p>
        </p:txBody>
      </p:sp>
      <p:sp>
        <p:nvSpPr>
          <p:cNvPr id="4" name="Slide Number Placeholder 3"/>
          <p:cNvSpPr>
            <a:spLocks noGrp="1"/>
          </p:cNvSpPr>
          <p:nvPr>
            <p:ph type="sldNum" sz="quarter" idx="10"/>
          </p:nvPr>
        </p:nvSpPr>
        <p:spPr/>
        <p:txBody>
          <a:bodyPr/>
          <a:lstStyle/>
          <a:p>
            <a:fld id="{EC6562A9-B8DA-40A9-87D2-0A6737E09084}"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Continued from last slide ….</a:t>
            </a:r>
          </a:p>
          <a:p>
            <a:endParaRPr lang="en-US" dirty="0"/>
          </a:p>
        </p:txBody>
      </p:sp>
      <p:sp>
        <p:nvSpPr>
          <p:cNvPr id="4" name="Slide Number Placeholder 3"/>
          <p:cNvSpPr>
            <a:spLocks noGrp="1"/>
          </p:cNvSpPr>
          <p:nvPr>
            <p:ph type="sldNum" sz="quarter" idx="10"/>
          </p:nvPr>
        </p:nvSpPr>
        <p:spPr/>
        <p:txBody>
          <a:bodyPr/>
          <a:lstStyle/>
          <a:p>
            <a:fld id="{EC6562A9-B8DA-40A9-87D2-0A6737E09084}" type="slidenum">
              <a:rPr lang="en-US" smtClean="0"/>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baseline="0" dirty="0" smtClean="0">
              <a:solidFill>
                <a:schemeClr val="tx1"/>
              </a:solidFill>
              <a:latin typeface="+mn-lt"/>
              <a:ea typeface="+mn-ea"/>
              <a:cs typeface="+mn-cs"/>
            </a:endParaRPr>
          </a:p>
          <a:p>
            <a:r>
              <a:rPr lang="en-US" dirty="0" smtClean="0"/>
              <a:t>While</a:t>
            </a:r>
            <a:r>
              <a:rPr lang="en-US" baseline="0" dirty="0" smtClean="0"/>
              <a:t> developing OHSAS 18001 (and 18002), the 10 organizations which collaborated had their own specifications / standards / guidelines.</a:t>
            </a:r>
          </a:p>
          <a:p>
            <a:endParaRPr lang="en-US" baseline="0" dirty="0" smtClean="0"/>
          </a:p>
          <a:p>
            <a:r>
              <a:rPr lang="en-US" baseline="0" dirty="0" smtClean="0"/>
              <a:t>10 documents, owned by these organizations, which became starting point to develop a international specification / standard are:</a:t>
            </a:r>
          </a:p>
          <a:p>
            <a:endParaRPr lang="en-US" baseline="0" dirty="0" smtClean="0"/>
          </a:p>
          <a:p>
            <a:r>
              <a:rPr lang="en-US" i="1" baseline="0" dirty="0" smtClean="0"/>
              <a:t>4 on this slide, 4 on next and 2 thereafter</a:t>
            </a:r>
          </a:p>
          <a:p>
            <a:endParaRPr lang="en-US" dirty="0"/>
          </a:p>
        </p:txBody>
      </p:sp>
      <p:sp>
        <p:nvSpPr>
          <p:cNvPr id="4" name="Slide Number Placeholder 3"/>
          <p:cNvSpPr>
            <a:spLocks noGrp="1"/>
          </p:cNvSpPr>
          <p:nvPr>
            <p:ph type="sldNum" sz="quarter" idx="10"/>
          </p:nvPr>
        </p:nvSpPr>
        <p:spPr/>
        <p:txBody>
          <a:bodyPr/>
          <a:lstStyle/>
          <a:p>
            <a:fld id="{EC6562A9-B8DA-40A9-87D2-0A6737E09084}" type="slidenum">
              <a:rPr lang="en-US" smtClean="0"/>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baseline="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EC6562A9-B8DA-40A9-87D2-0A6737E09084}" type="slidenum">
              <a:rPr lang="en-US" smtClean="0"/>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truly International flavor for the specification can be seen from the number of International organizations involved in its creation. Significantly, the certification bodies involved hold about 80% of the world market for management system certification. </a:t>
            </a:r>
            <a:br>
              <a:rPr lang="en-US" dirty="0" smtClean="0"/>
            </a:br>
            <a:r>
              <a:rPr lang="en-US" dirty="0" smtClean="0"/>
              <a:t/>
            </a:r>
            <a:br>
              <a:rPr lang="en-US" dirty="0" smtClean="0"/>
            </a:br>
            <a:r>
              <a:rPr lang="en-US" dirty="0" smtClean="0"/>
              <a:t>It is stressed that OHSAS 18001 is not a UK national standard. OHSAS 18001 has been developed to be compatible with the ISO 9001:1994 (Quality) and ISO 14001:1996 (OHS) management systems standards, in order to facilitate the integration of quality, OHS and occupational health and safety management systems by organizations, should they wish to do so. </a:t>
            </a:r>
            <a:br>
              <a:rPr lang="en-US" dirty="0" smtClean="0"/>
            </a:br>
            <a:r>
              <a:rPr lang="en-US" dirty="0" smtClean="0"/>
              <a:t/>
            </a:r>
            <a:br>
              <a:rPr lang="en-US" dirty="0" smtClean="0"/>
            </a:br>
            <a:r>
              <a:rPr lang="en-US" dirty="0" smtClean="0"/>
              <a:t>The (OHSAS) specification gives requirements for an occupational health and safety (OH&amp;S) management system, to enable an organization to control its OH&amp;S risks and improve its performance. It does not state specific OH&amp;S performance criteria, nor does it give detailed specifications for the design of a management system. </a:t>
            </a:r>
            <a:br>
              <a:rPr lang="en-US" dirty="0" smtClean="0"/>
            </a:br>
            <a:endParaRPr lang="en-US" sz="1200" kern="1200" baseline="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EC6562A9-B8DA-40A9-87D2-0A6737E09084}" type="slidenum">
              <a:rPr lang="en-US" smtClean="0"/>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On occupational health and safety (OH&amp;S), the TMB received a report on the result of the vote by ISO members on a BSI (British Standards Institution) proposal that ISO establish a technical committee to transform BS 8800, the British OH&amp;S management system guidelines into an ISO standard. Twenty-nine members had voted in favor of the proposal, but 20 others had voted negatively. Under ISO rules, acceptance of such a proposal requires approval by two-thirds of the members voting. The TMB decided, accordingly, that no such committee should be set up. </a:t>
            </a:r>
          </a:p>
          <a:p>
            <a:r>
              <a:rPr lang="en-US" dirty="0" smtClean="0"/>
              <a:t>Following the ISO members' negative vote on the OHSMS proposal, TMB also decided that it would be not be appropriate to pursue an ILO (International Labour Office) offer for ISO to collaborate on the latter's own project to develop a standard on OHSMS. </a:t>
            </a:r>
          </a:p>
          <a:p>
            <a:r>
              <a:rPr lang="en-US" dirty="0" smtClean="0"/>
              <a:t>This is the second time that ISO has decided not to launch OHSMS work, the previous occasion being three years ago, after a consultation of stakeholders through a major international workshop.</a:t>
            </a:r>
            <a:endParaRPr lang="en-US" dirty="0"/>
          </a:p>
        </p:txBody>
      </p:sp>
      <p:sp>
        <p:nvSpPr>
          <p:cNvPr id="4" name="Slide Number Placeholder 3"/>
          <p:cNvSpPr>
            <a:spLocks noGrp="1"/>
          </p:cNvSpPr>
          <p:nvPr>
            <p:ph type="sldNum" sz="quarter" idx="10"/>
          </p:nvPr>
        </p:nvSpPr>
        <p:spPr/>
        <p:txBody>
          <a:bodyPr/>
          <a:lstStyle/>
          <a:p>
            <a:fld id="{EC6562A9-B8DA-40A9-87D2-0A6737E09084}" type="slidenum">
              <a:rPr lang="en-US" smtClean="0"/>
              <a:pPr/>
              <a:t>15</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spcBef>
                <a:spcPts val="487"/>
              </a:spcBef>
              <a:tabLst>
                <a:tab pos="0" algn="l"/>
                <a:tab pos="484922" algn="l"/>
                <a:tab pos="971563" algn="l"/>
                <a:tab pos="1458204" algn="l"/>
                <a:tab pos="1944846" algn="l"/>
                <a:tab pos="2431486" algn="l"/>
                <a:tab pos="2918128" algn="l"/>
                <a:tab pos="3404768" algn="l"/>
                <a:tab pos="3891410" algn="l"/>
                <a:tab pos="4378051" algn="l"/>
                <a:tab pos="4864692" algn="l"/>
                <a:tab pos="5351333" algn="l"/>
                <a:tab pos="5837975" algn="l"/>
                <a:tab pos="6324615" algn="l"/>
                <a:tab pos="6811257" algn="l"/>
                <a:tab pos="7297898" algn="l"/>
                <a:tab pos="7784539" algn="l"/>
                <a:tab pos="8271180" algn="l"/>
                <a:tab pos="8757821" algn="l"/>
                <a:tab pos="9244462" algn="l"/>
                <a:tab pos="9731104" algn="l"/>
              </a:tabLst>
            </a:pPr>
            <a:r>
              <a:rPr lang="en-US" dirty="0" smtClean="0">
                <a:latin typeface="Arial" charset="0"/>
                <a:ea typeface="MS PGothic" charset="-128"/>
              </a:rPr>
              <a:t>Ice Breakers can be an effective way of starting a training session or team-building event. As interactive and often fun sessions run before the main proceedings, they help people get to know each other and buy into the purpose of the event.</a:t>
            </a:r>
          </a:p>
          <a:p>
            <a:pPr>
              <a:spcBef>
                <a:spcPts val="487"/>
              </a:spcBef>
              <a:tabLst>
                <a:tab pos="0" algn="l"/>
                <a:tab pos="484922" algn="l"/>
                <a:tab pos="971563" algn="l"/>
                <a:tab pos="1458204" algn="l"/>
                <a:tab pos="1944846" algn="l"/>
                <a:tab pos="2431486" algn="l"/>
                <a:tab pos="2918128" algn="l"/>
                <a:tab pos="3404768" algn="l"/>
                <a:tab pos="3891410" algn="l"/>
                <a:tab pos="4378051" algn="l"/>
                <a:tab pos="4864692" algn="l"/>
                <a:tab pos="5351333" algn="l"/>
                <a:tab pos="5837975" algn="l"/>
                <a:tab pos="6324615" algn="l"/>
                <a:tab pos="6811257" algn="l"/>
                <a:tab pos="7297898" algn="l"/>
                <a:tab pos="7784539" algn="l"/>
                <a:tab pos="8271180" algn="l"/>
                <a:tab pos="8757821" algn="l"/>
                <a:tab pos="9244462" algn="l"/>
                <a:tab pos="9731104" algn="l"/>
              </a:tabLst>
            </a:pPr>
            <a:endParaRPr lang="en-US" dirty="0" smtClean="0">
              <a:latin typeface="Arial" charset="0"/>
              <a:ea typeface="MS PGothic" charset="-128"/>
            </a:endParaRPr>
          </a:p>
          <a:p>
            <a:pPr>
              <a:spcBef>
                <a:spcPts val="487"/>
              </a:spcBef>
              <a:tabLst>
                <a:tab pos="0" algn="l"/>
                <a:tab pos="484922" algn="l"/>
                <a:tab pos="971563" algn="l"/>
                <a:tab pos="1458204" algn="l"/>
                <a:tab pos="1944846" algn="l"/>
                <a:tab pos="2431486" algn="l"/>
                <a:tab pos="2918128" algn="l"/>
                <a:tab pos="3404768" algn="l"/>
                <a:tab pos="3891410" algn="l"/>
                <a:tab pos="4378051" algn="l"/>
                <a:tab pos="4864692" algn="l"/>
                <a:tab pos="5351333" algn="l"/>
                <a:tab pos="5837975" algn="l"/>
                <a:tab pos="6324615" algn="l"/>
                <a:tab pos="6811257" algn="l"/>
                <a:tab pos="7297898" algn="l"/>
                <a:tab pos="7784539" algn="l"/>
                <a:tab pos="8271180" algn="l"/>
                <a:tab pos="8757821" algn="l"/>
                <a:tab pos="9244462" algn="l"/>
                <a:tab pos="9731104" algn="l"/>
              </a:tabLst>
            </a:pPr>
            <a:r>
              <a:rPr lang="en-US" i="1" dirty="0" smtClean="0">
                <a:latin typeface="Arial" charset="0"/>
                <a:ea typeface="MS PGothic" charset="-128"/>
              </a:rPr>
              <a:t>More ice breaking</a:t>
            </a:r>
            <a:r>
              <a:rPr lang="en-US" i="1" baseline="0" dirty="0" smtClean="0">
                <a:latin typeface="Arial" charset="0"/>
                <a:ea typeface="MS PGothic" charset="-128"/>
              </a:rPr>
              <a:t> techniques are available in our train the trainer kit</a:t>
            </a:r>
            <a:r>
              <a:rPr lang="en-US" i="1" dirty="0" smtClean="0">
                <a:latin typeface="Arial" charset="0"/>
                <a:ea typeface="MS PGothic" charset="-128"/>
              </a:rPr>
              <a:t>.</a:t>
            </a:r>
          </a:p>
        </p:txBody>
      </p:sp>
      <p:sp>
        <p:nvSpPr>
          <p:cNvPr id="4" name="Slide Number Placeholder 3"/>
          <p:cNvSpPr>
            <a:spLocks noGrp="1"/>
          </p:cNvSpPr>
          <p:nvPr>
            <p:ph type="sldNum" sz="quarter" idx="10"/>
          </p:nvPr>
        </p:nvSpPr>
        <p:spPr/>
        <p:txBody>
          <a:bodyPr/>
          <a:lstStyle/>
          <a:p>
            <a:fld id="{EC6562A9-B8DA-40A9-87D2-0A6737E09084}"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93000"/>
              </a:lnSpc>
              <a:spcBef>
                <a:spcPct val="0"/>
              </a:spcBef>
              <a:tabLst>
                <a:tab pos="0" algn="l"/>
                <a:tab pos="484922" algn="l"/>
                <a:tab pos="971563" algn="l"/>
                <a:tab pos="1458204" algn="l"/>
                <a:tab pos="1944846" algn="l"/>
                <a:tab pos="2431486" algn="l"/>
                <a:tab pos="2918128" algn="l"/>
                <a:tab pos="3404768" algn="l"/>
                <a:tab pos="3891410" algn="l"/>
                <a:tab pos="4378051" algn="l"/>
                <a:tab pos="4864692" algn="l"/>
                <a:tab pos="5351333" algn="l"/>
                <a:tab pos="5837975" algn="l"/>
                <a:tab pos="6324615" algn="l"/>
                <a:tab pos="6811257" algn="l"/>
                <a:tab pos="7297898" algn="l"/>
                <a:tab pos="7784539" algn="l"/>
                <a:tab pos="8271180" algn="l"/>
                <a:tab pos="8757821" algn="l"/>
                <a:tab pos="9244462" algn="l"/>
                <a:tab pos="9731104" algn="l"/>
              </a:tabLst>
            </a:pPr>
            <a:r>
              <a:rPr lang="en-US" u="sng" dirty="0" smtClean="0">
                <a:latin typeface="Arial" charset="0"/>
                <a:ea typeface="MS PGothic" charset="-128"/>
              </a:rPr>
              <a:t>Today's agenda...</a:t>
            </a:r>
          </a:p>
          <a:p>
            <a:pPr>
              <a:lnSpc>
                <a:spcPct val="93000"/>
              </a:lnSpc>
              <a:spcBef>
                <a:spcPct val="0"/>
              </a:spcBef>
              <a:tabLst>
                <a:tab pos="0" algn="l"/>
                <a:tab pos="484922" algn="l"/>
                <a:tab pos="971563" algn="l"/>
                <a:tab pos="1458204" algn="l"/>
                <a:tab pos="1944846" algn="l"/>
                <a:tab pos="2431486" algn="l"/>
                <a:tab pos="2918128" algn="l"/>
                <a:tab pos="3404768" algn="l"/>
                <a:tab pos="3891410" algn="l"/>
                <a:tab pos="4378051" algn="l"/>
                <a:tab pos="4864692" algn="l"/>
                <a:tab pos="5351333" algn="l"/>
                <a:tab pos="5837975" algn="l"/>
                <a:tab pos="6324615" algn="l"/>
                <a:tab pos="6811257" algn="l"/>
                <a:tab pos="7297898" algn="l"/>
                <a:tab pos="7784539" algn="l"/>
                <a:tab pos="8271180" algn="l"/>
                <a:tab pos="8757821" algn="l"/>
                <a:tab pos="9244462" algn="l"/>
                <a:tab pos="9731104" algn="l"/>
              </a:tabLst>
            </a:pPr>
            <a:endParaRPr lang="en-US" u="sng" dirty="0" smtClean="0">
              <a:latin typeface="Arial" charset="0"/>
              <a:ea typeface="MS PGothic" charset="-128"/>
            </a:endParaRPr>
          </a:p>
          <a:p>
            <a:endParaRPr lang="en-US" dirty="0"/>
          </a:p>
        </p:txBody>
      </p:sp>
      <p:sp>
        <p:nvSpPr>
          <p:cNvPr id="4" name="Slide Number Placeholder 3"/>
          <p:cNvSpPr>
            <a:spLocks noGrp="1"/>
          </p:cNvSpPr>
          <p:nvPr>
            <p:ph type="sldNum" sz="quarter" idx="10"/>
          </p:nvPr>
        </p:nvSpPr>
        <p:spPr/>
        <p:txBody>
          <a:bodyPr/>
          <a:lstStyle/>
          <a:p>
            <a:fld id="{EC6562A9-B8DA-40A9-87D2-0A6737E09084}"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Before we start ….</a:t>
            </a:r>
          </a:p>
          <a:p>
            <a:endParaRPr lang="en-US" dirty="0" smtClean="0"/>
          </a:p>
          <a:p>
            <a:r>
              <a:rPr lang="en-US" dirty="0" smtClean="0"/>
              <a:t>Commit yourself … </a:t>
            </a:r>
            <a:r>
              <a:rPr lang="en-US" b="1" u="sng" dirty="0" smtClean="0"/>
              <a:t>I WILL</a:t>
            </a:r>
            <a:r>
              <a:rPr lang="en-US" dirty="0" smtClean="0"/>
              <a:t> NEVER</a:t>
            </a:r>
            <a:r>
              <a:rPr lang="en-US" baseline="0" dirty="0" smtClean="0"/>
              <a:t> GIVE UP</a:t>
            </a:r>
          </a:p>
          <a:p>
            <a:endParaRPr lang="en-US" baseline="0" dirty="0" smtClean="0"/>
          </a:p>
        </p:txBody>
      </p:sp>
      <p:sp>
        <p:nvSpPr>
          <p:cNvPr id="4" name="Slide Number Placeholder 3"/>
          <p:cNvSpPr>
            <a:spLocks noGrp="1"/>
          </p:cNvSpPr>
          <p:nvPr>
            <p:ph type="sldNum" sz="quarter" idx="10"/>
          </p:nvPr>
        </p:nvSpPr>
        <p:spPr/>
        <p:txBody>
          <a:bodyPr/>
          <a:lstStyle/>
          <a:p>
            <a:fld id="{EC6562A9-B8DA-40A9-87D2-0A6737E09084}"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endParaRPr lang="en-US" baseline="0" dirty="0" smtClean="0"/>
          </a:p>
          <a:p>
            <a:pPr>
              <a:buFont typeface="Arial" pitchFamily="34" charset="0"/>
              <a:buNone/>
            </a:pPr>
            <a:r>
              <a:rPr lang="en-US" baseline="0" dirty="0" smtClean="0"/>
              <a:t>OHSMS, OHS management system is all about identifying “</a:t>
            </a:r>
            <a:r>
              <a:rPr lang="en-US" b="1" baseline="0" dirty="0" smtClean="0"/>
              <a:t>OHS hazards</a:t>
            </a:r>
            <a:r>
              <a:rPr lang="en-US" baseline="0" dirty="0" smtClean="0"/>
              <a:t>”, estimating “</a:t>
            </a:r>
            <a:r>
              <a:rPr lang="en-US" b="1" baseline="0" dirty="0" smtClean="0"/>
              <a:t>risks</a:t>
            </a:r>
            <a:r>
              <a:rPr lang="en-US" baseline="0" dirty="0" smtClean="0"/>
              <a:t>” and taking appropriate </a:t>
            </a:r>
            <a:r>
              <a:rPr lang="en-US" b="1" baseline="0" dirty="0" smtClean="0"/>
              <a:t>measures</a:t>
            </a:r>
            <a:r>
              <a:rPr lang="en-US" baseline="0" dirty="0" smtClean="0"/>
              <a:t> to mitigate “</a:t>
            </a:r>
            <a:r>
              <a:rPr lang="en-US" b="1" baseline="0" dirty="0" smtClean="0"/>
              <a:t>consequences”</a:t>
            </a:r>
            <a:r>
              <a:rPr lang="en-US" baseline="0" dirty="0" smtClean="0"/>
              <a:t>.</a:t>
            </a:r>
          </a:p>
          <a:p>
            <a:pPr>
              <a:buFont typeface="Arial" pitchFamily="34" charset="0"/>
              <a:buNone/>
            </a:pPr>
            <a:endParaRPr lang="en-US" baseline="0" dirty="0" smtClean="0"/>
          </a:p>
          <a:p>
            <a:pPr>
              <a:buFont typeface="Arial" pitchFamily="34" charset="0"/>
              <a:buNone/>
            </a:pPr>
            <a:endParaRPr lang="en-US" baseline="0" dirty="0" smtClean="0"/>
          </a:p>
          <a:p>
            <a:pPr>
              <a:buFont typeface="Arial" pitchFamily="34" charset="0"/>
              <a:buNone/>
            </a:pPr>
            <a:endParaRPr lang="en-US" baseline="0" dirty="0" smtClean="0"/>
          </a:p>
          <a:p>
            <a:pPr>
              <a:buFont typeface="Arial" pitchFamily="34" charset="0"/>
              <a:buNone/>
            </a:pPr>
            <a:endParaRPr lang="en-US" baseline="0" dirty="0" smtClean="0"/>
          </a:p>
          <a:p>
            <a:pPr>
              <a:buFont typeface="Arial" pitchFamily="34" charset="0"/>
              <a:buChar char="•"/>
            </a:pPr>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EC6562A9-B8DA-40A9-87D2-0A6737E09084}"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 will be good to add some statistics.</a:t>
            </a:r>
          </a:p>
          <a:p>
            <a:endParaRPr lang="en-US" dirty="0" smtClean="0"/>
          </a:p>
          <a:p>
            <a:r>
              <a:rPr lang="en-US" dirty="0" smtClean="0"/>
              <a:t>Check statistics relating your country, business segment at ILO website:</a:t>
            </a:r>
          </a:p>
          <a:p>
            <a:endParaRPr lang="en-US" dirty="0" smtClean="0"/>
          </a:p>
          <a:p>
            <a:r>
              <a:rPr lang="en-US" dirty="0" smtClean="0"/>
              <a:t>http://laborsta.ilo.org/STP/guest</a:t>
            </a:r>
          </a:p>
          <a:p>
            <a:endParaRPr lang="en-US" dirty="0" smtClean="0"/>
          </a:p>
          <a:p>
            <a:r>
              <a:rPr lang="en-US" b="1" dirty="0" smtClean="0"/>
              <a:t>Statistics always makes</a:t>
            </a:r>
            <a:r>
              <a:rPr lang="en-US" b="1" baseline="0" dirty="0" smtClean="0"/>
              <a:t> presentations interesting.</a:t>
            </a:r>
            <a:endParaRPr lang="en-US" b="1" dirty="0"/>
          </a:p>
        </p:txBody>
      </p:sp>
      <p:sp>
        <p:nvSpPr>
          <p:cNvPr id="4" name="Slide Number Placeholder 3"/>
          <p:cNvSpPr>
            <a:spLocks noGrp="1"/>
          </p:cNvSpPr>
          <p:nvPr>
            <p:ph type="sldNum" sz="quarter" idx="10"/>
          </p:nvPr>
        </p:nvSpPr>
        <p:spPr/>
        <p:txBody>
          <a:bodyPr/>
          <a:lstStyle/>
          <a:p>
            <a:fld id="{EC6562A9-B8DA-40A9-87D2-0A6737E09084}"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benefits listed here are just monetary benefits.</a:t>
            </a:r>
          </a:p>
          <a:p>
            <a:endParaRPr lang="en-US" dirty="0" smtClean="0"/>
          </a:p>
          <a:p>
            <a:r>
              <a:rPr lang="en-US" dirty="0" smtClean="0"/>
              <a:t>Think, you have to go home after work ...</a:t>
            </a:r>
          </a:p>
          <a:p>
            <a:endParaRPr lang="en-US" baseline="0" dirty="0" smtClean="0"/>
          </a:p>
          <a:p>
            <a:r>
              <a:rPr lang="en-US" baseline="0" dirty="0" smtClean="0"/>
              <a:t>Your family is waiting for you …</a:t>
            </a:r>
          </a:p>
          <a:p>
            <a:endParaRPr lang="en-US" baseline="0" dirty="0" smtClean="0"/>
          </a:p>
          <a:p>
            <a:r>
              <a:rPr lang="en-US" baseline="0" dirty="0" smtClean="0"/>
              <a:t>Same is true for your colleagues, staff, workers, everyone.</a:t>
            </a:r>
          </a:p>
          <a:p>
            <a:endParaRPr lang="en-US" baseline="0" dirty="0" smtClean="0"/>
          </a:p>
          <a:p>
            <a:endParaRPr lang="en-US" baseline="0" dirty="0" smtClean="0"/>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EC6562A9-B8DA-40A9-87D2-0A6737E09084}"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There has been significant interest in developing an occupational health and safety management system OHSMS for either the Asia-Pacific region alone or more broadly for International requirements. Various countries have expressed interest in having the Asia Pacific Occupational Safety and Health </a:t>
            </a:r>
            <a:r>
              <a:rPr lang="en-GB" sz="1200" kern="1200" noProof="0" dirty="0" smtClean="0">
                <a:solidFill>
                  <a:schemeClr val="tx1"/>
                </a:solidFill>
                <a:latin typeface="+mn-lt"/>
                <a:ea typeface="+mn-ea"/>
                <a:cs typeface="+mn-cs"/>
              </a:rPr>
              <a:t>Organisation</a:t>
            </a:r>
            <a:r>
              <a:rPr lang="en-US" sz="1200" kern="1200" dirty="0" smtClean="0">
                <a:solidFill>
                  <a:schemeClr val="tx1"/>
                </a:solidFill>
                <a:latin typeface="+mn-lt"/>
                <a:ea typeface="+mn-ea"/>
                <a:cs typeface="+mn-cs"/>
              </a:rPr>
              <a:t> (APOSHO - a forum of 23 independent Asia Pacific safety councils) as well as the International Organisation for Standardisation (ISO) and even the International Labour Organisation (ILO) develop international voluntary standards on occupational health and safety management systems (OHSMS). This issue has arisen in the context of the recent publication and adoption (December 1997) of the new Australian and New Zealand Guidelines standard for OHSMS , AS / NZS 4804, and with the companion auditable Specification Standard AS / NZS 4801 (Draft DR98326 July 1998, Publication March 1999.) The issue also involves the APOSHO Standards Committee, which had its 5th meeting at APOSHO 14 in Seoul in April 1998. As well , the issue was discussed by the ISO Technical Committee (ISO/TC 176) Quality Management and Quality Assurance, which developed the ISO 9000 series of standards on quality management systems QMS; and Committee ISO/TC 207 OHS Management, which developed the ISO 14000 series of standards on OHS management systems EMS. </a:t>
            </a:r>
            <a:br>
              <a:rPr lang="en-US" sz="1200" kern="1200" dirty="0" smtClean="0">
                <a:solidFill>
                  <a:schemeClr val="tx1"/>
                </a:solidFill>
                <a:latin typeface="+mn-lt"/>
                <a:ea typeface="+mn-ea"/>
                <a:cs typeface="+mn-cs"/>
              </a:rPr>
            </a:br>
            <a:r>
              <a:rPr lang="en-US" sz="1200" kern="1200" dirty="0" smtClean="0">
                <a:solidFill>
                  <a:schemeClr val="tx1"/>
                </a:solidFill>
                <a:latin typeface="+mn-lt"/>
                <a:ea typeface="+mn-ea"/>
                <a:cs typeface="+mn-cs"/>
              </a:rPr>
              <a:t/>
            </a:r>
            <a:br>
              <a:rPr lang="en-US" sz="1200" kern="1200" dirty="0" smtClean="0">
                <a:solidFill>
                  <a:schemeClr val="tx1"/>
                </a:solidFill>
                <a:latin typeface="+mn-lt"/>
                <a:ea typeface="+mn-ea"/>
                <a:cs typeface="+mn-cs"/>
              </a:rPr>
            </a:br>
            <a:r>
              <a:rPr lang="en-US" sz="1200" kern="1200" dirty="0" smtClean="0">
                <a:solidFill>
                  <a:schemeClr val="tx1"/>
                </a:solidFill>
                <a:latin typeface="+mn-lt"/>
                <a:ea typeface="+mn-ea"/>
                <a:cs typeface="+mn-cs"/>
              </a:rPr>
              <a:t>The process of developing a voluntary international standard for occupational health and safety management systems OHSMS appears to have stalled at the International Standards Organisation (ISO) level . ISO held an international workshop on the OHSMS issue in Geneva in September 1996. In the management systems arena, it has been suggested that OHS is often addressed in conjunction with OHS and quality issues. Therefore, participants in Committees ISO/TC 176 and ISO/TC 207 raised the issue of an OHSMS standard to the ISO Technical Management Board (TMB) for resolution. The TMB was to determine the need, support and value added by ISO. The ISO TMB's initial response was that it did not have sufficient information to make a determination on the advisability of proceeding with an OHSMS standards activity. It scheduled an international workshop at which views on the issue were aired. The ISO TMB formed an ad hoc committee to plan this international workshop. Based on the outcome of the international workshop on OH&amp;S MS standards in September 1996 , it reviewed the issue at its meeting on January 27/28, 1997. At that meeting it decided that ISO should not start work in this field at this time. </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EC6562A9-B8DA-40A9-87D2-0A6737E09084}"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baseline="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EC6562A9-B8DA-40A9-87D2-0A6737E09084}"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51296083-1164-4FBB-88B8-5986B21BC56A}" type="datetimeFigureOut">
              <a:rPr lang="en-US" smtClean="0"/>
              <a:pPr/>
              <a:t>5/26/2010</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59ACD09-610B-47B7-B7A9-B81266CE0C2F}"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51296083-1164-4FBB-88B8-5986B21BC56A}" type="datetimeFigureOut">
              <a:rPr lang="en-US" smtClean="0"/>
              <a:pPr/>
              <a:t>5/26/2010</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59ACD09-610B-47B7-B7A9-B81266CE0C2F}"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51296083-1164-4FBB-88B8-5986B21BC56A}" type="datetimeFigureOut">
              <a:rPr lang="en-US" smtClean="0"/>
              <a:pPr/>
              <a:t>5/26/2010</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59ACD09-610B-47B7-B7A9-B81266CE0C2F}"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51296083-1164-4FBB-88B8-5986B21BC56A}" type="datetimeFigureOut">
              <a:rPr lang="en-US" smtClean="0"/>
              <a:pPr/>
              <a:t>5/26/2010</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59ACD09-610B-47B7-B7A9-B81266CE0C2F}" type="slidenum">
              <a:rPr lang="en-US" smtClean="0"/>
              <a:pPr/>
              <a:t>‹#›</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10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4" dur="1000" fill="hold"/>
                                        <p:tgtEl>
                                          <p:spTgt spid="3">
                                            <p:txEl>
                                              <p:pRg st="1" end="1"/>
                                            </p:txEl>
                                          </p:spTgt>
                                        </p:tgtEl>
                                        <p:attrNameLst>
                                          <p:attrName>ppt_y</p:attrName>
                                        </p:attrNameLst>
                                      </p:cBhvr>
                                      <p:tavLst>
                                        <p:tav tm="0">
                                          <p:val>
                                            <p:strVal val="#ppt_y"/>
                                          </p:val>
                                        </p:tav>
                                        <p:tav tm="100000">
                                          <p:val>
                                            <p:strVal val="#ppt_y"/>
                                          </p:val>
                                        </p:tav>
                                      </p:tavLst>
                                    </p:anim>
                                  </p:childTnLst>
                                </p:cTn>
                              </p:par>
                              <p:par>
                                <p:cTn id="15" presetID="2" presetClass="entr" presetSubtype="2"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10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18" dur="1000" fill="hold"/>
                                        <p:tgtEl>
                                          <p:spTgt spid="3">
                                            <p:txEl>
                                              <p:pRg st="2" end="2"/>
                                            </p:txEl>
                                          </p:spTgt>
                                        </p:tgtEl>
                                        <p:attrNameLst>
                                          <p:attrName>ppt_y</p:attrName>
                                        </p:attrNameLst>
                                      </p:cBhvr>
                                      <p:tavLst>
                                        <p:tav tm="0">
                                          <p:val>
                                            <p:strVal val="#ppt_y"/>
                                          </p:val>
                                        </p:tav>
                                        <p:tav tm="100000">
                                          <p:val>
                                            <p:strVal val="#ppt_y"/>
                                          </p:val>
                                        </p:tav>
                                      </p:tavLst>
                                    </p:anim>
                                  </p:childTnLst>
                                </p:cTn>
                              </p:par>
                              <p:par>
                                <p:cTn id="19" presetID="2" presetClass="entr" presetSubtype="2"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10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22" dur="1000" fill="hold"/>
                                        <p:tgtEl>
                                          <p:spTgt spid="3">
                                            <p:txEl>
                                              <p:pRg st="3" end="3"/>
                                            </p:txEl>
                                          </p:spTgt>
                                        </p:tgtEl>
                                        <p:attrNameLst>
                                          <p:attrName>ppt_y</p:attrName>
                                        </p:attrNameLst>
                                      </p:cBhvr>
                                      <p:tavLst>
                                        <p:tav tm="0">
                                          <p:val>
                                            <p:strVal val="#ppt_y"/>
                                          </p:val>
                                        </p:tav>
                                        <p:tav tm="100000">
                                          <p:val>
                                            <p:strVal val="#ppt_y"/>
                                          </p:val>
                                        </p:tav>
                                      </p:tavLst>
                                    </p:anim>
                                  </p:childTnLst>
                                </p:cTn>
                              </p:par>
                              <p:par>
                                <p:cTn id="23" presetID="2" presetClass="entr" presetSubtype="2"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10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26" dur="1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tmplLst>
          <p:tmpl lvl="1">
            <p:tnLst>
              <p:par>
                <p:cTn presetID="2" presetClass="entr" presetSubtype="2"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1000" fill="hold"/>
                        <p:tgtEl>
                          <p:spTgt spid="3"/>
                        </p:tgtEl>
                        <p:attrNameLst>
                          <p:attrName>ppt_x</p:attrName>
                        </p:attrNameLst>
                      </p:cBhvr>
                      <p:tavLst>
                        <p:tav tm="0">
                          <p:val>
                            <p:strVal val="1+#ppt_w/2"/>
                          </p:val>
                        </p:tav>
                        <p:tav tm="100000">
                          <p:val>
                            <p:strVal val="#ppt_x"/>
                          </p:val>
                        </p:tav>
                      </p:tavLst>
                    </p:anim>
                    <p:anim calcmode="lin" valueType="num">
                      <p:cBhvr additive="base">
                        <p:cTn dur="1000" fill="hold"/>
                        <p:tgtEl>
                          <p:spTgt spid="3"/>
                        </p:tgtEl>
                        <p:attrNameLst>
                          <p:attrName>ppt_y</p:attrName>
                        </p:attrNameLst>
                      </p:cBhvr>
                      <p:tavLst>
                        <p:tav tm="0">
                          <p:val>
                            <p:strVal val="#ppt_y"/>
                          </p:val>
                        </p:tav>
                        <p:tav tm="100000">
                          <p:val>
                            <p:strVal val="#ppt_y"/>
                          </p:val>
                        </p:tav>
                      </p:tavLst>
                    </p:anim>
                  </p:childTnLst>
                </p:cTn>
              </p:par>
            </p:tnLst>
          </p:tmpl>
          <p:tmpl lvl="2">
            <p:tnLst>
              <p:par>
                <p:cTn presetID="2" presetClass="entr" presetSubtype="2"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1000" fill="hold"/>
                        <p:tgtEl>
                          <p:spTgt spid="3"/>
                        </p:tgtEl>
                        <p:attrNameLst>
                          <p:attrName>ppt_x</p:attrName>
                        </p:attrNameLst>
                      </p:cBhvr>
                      <p:tavLst>
                        <p:tav tm="0">
                          <p:val>
                            <p:strVal val="1+#ppt_w/2"/>
                          </p:val>
                        </p:tav>
                        <p:tav tm="100000">
                          <p:val>
                            <p:strVal val="#ppt_x"/>
                          </p:val>
                        </p:tav>
                      </p:tavLst>
                    </p:anim>
                    <p:anim calcmode="lin" valueType="num">
                      <p:cBhvr additive="base">
                        <p:cTn dur="1000" fill="hold"/>
                        <p:tgtEl>
                          <p:spTgt spid="3"/>
                        </p:tgtEl>
                        <p:attrNameLst>
                          <p:attrName>ppt_y</p:attrName>
                        </p:attrNameLst>
                      </p:cBhvr>
                      <p:tavLst>
                        <p:tav tm="0">
                          <p:val>
                            <p:strVal val="#ppt_y"/>
                          </p:val>
                        </p:tav>
                        <p:tav tm="100000">
                          <p:val>
                            <p:strVal val="#ppt_y"/>
                          </p:val>
                        </p:tav>
                      </p:tavLst>
                    </p:anim>
                  </p:childTnLst>
                </p:cTn>
              </p:par>
            </p:tnLst>
          </p:tmpl>
          <p:tmpl lvl="3">
            <p:tnLst>
              <p:par>
                <p:cTn presetID="2" presetClass="entr" presetSubtype="2"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1000" fill="hold"/>
                        <p:tgtEl>
                          <p:spTgt spid="3"/>
                        </p:tgtEl>
                        <p:attrNameLst>
                          <p:attrName>ppt_x</p:attrName>
                        </p:attrNameLst>
                      </p:cBhvr>
                      <p:tavLst>
                        <p:tav tm="0">
                          <p:val>
                            <p:strVal val="1+#ppt_w/2"/>
                          </p:val>
                        </p:tav>
                        <p:tav tm="100000">
                          <p:val>
                            <p:strVal val="#ppt_x"/>
                          </p:val>
                        </p:tav>
                      </p:tavLst>
                    </p:anim>
                    <p:anim calcmode="lin" valueType="num">
                      <p:cBhvr additive="base">
                        <p:cTn dur="1000" fill="hold"/>
                        <p:tgtEl>
                          <p:spTgt spid="3"/>
                        </p:tgtEl>
                        <p:attrNameLst>
                          <p:attrName>ppt_y</p:attrName>
                        </p:attrNameLst>
                      </p:cBhvr>
                      <p:tavLst>
                        <p:tav tm="0">
                          <p:val>
                            <p:strVal val="#ppt_y"/>
                          </p:val>
                        </p:tav>
                        <p:tav tm="100000">
                          <p:val>
                            <p:strVal val="#ppt_y"/>
                          </p:val>
                        </p:tav>
                      </p:tavLst>
                    </p:anim>
                  </p:childTnLst>
                </p:cTn>
              </p:par>
            </p:tnLst>
          </p:tmpl>
          <p:tmpl lvl="4">
            <p:tnLst>
              <p:par>
                <p:cTn presetID="2" presetClass="entr" presetSubtype="2"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1000" fill="hold"/>
                        <p:tgtEl>
                          <p:spTgt spid="3"/>
                        </p:tgtEl>
                        <p:attrNameLst>
                          <p:attrName>ppt_x</p:attrName>
                        </p:attrNameLst>
                      </p:cBhvr>
                      <p:tavLst>
                        <p:tav tm="0">
                          <p:val>
                            <p:strVal val="1+#ppt_w/2"/>
                          </p:val>
                        </p:tav>
                        <p:tav tm="100000">
                          <p:val>
                            <p:strVal val="#ppt_x"/>
                          </p:val>
                        </p:tav>
                      </p:tavLst>
                    </p:anim>
                    <p:anim calcmode="lin" valueType="num">
                      <p:cBhvr additive="base">
                        <p:cTn dur="1000" fill="hold"/>
                        <p:tgtEl>
                          <p:spTgt spid="3"/>
                        </p:tgtEl>
                        <p:attrNameLst>
                          <p:attrName>ppt_y</p:attrName>
                        </p:attrNameLst>
                      </p:cBhvr>
                      <p:tavLst>
                        <p:tav tm="0">
                          <p:val>
                            <p:strVal val="#ppt_y"/>
                          </p:val>
                        </p:tav>
                        <p:tav tm="100000">
                          <p:val>
                            <p:strVal val="#ppt_y"/>
                          </p:val>
                        </p:tav>
                      </p:tavLst>
                    </p:anim>
                  </p:childTnLst>
                </p:cTn>
              </p:par>
            </p:tnLst>
          </p:tmpl>
          <p:tmpl lvl="5">
            <p:tnLst>
              <p:par>
                <p:cTn presetID="2" presetClass="entr" presetSubtype="2"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1000" fill="hold"/>
                        <p:tgtEl>
                          <p:spTgt spid="3"/>
                        </p:tgtEl>
                        <p:attrNameLst>
                          <p:attrName>ppt_x</p:attrName>
                        </p:attrNameLst>
                      </p:cBhvr>
                      <p:tavLst>
                        <p:tav tm="0">
                          <p:val>
                            <p:strVal val="1+#ppt_w/2"/>
                          </p:val>
                        </p:tav>
                        <p:tav tm="100000">
                          <p:val>
                            <p:strVal val="#ppt_x"/>
                          </p:val>
                        </p:tav>
                      </p:tavLst>
                    </p:anim>
                    <p:anim calcmode="lin" valueType="num">
                      <p:cBhvr additive="base">
                        <p:cTn dur="1000" fill="hold"/>
                        <p:tgtEl>
                          <p:spTgt spid="3"/>
                        </p:tgtEl>
                        <p:attrNameLst>
                          <p:attrName>ppt_y</p:attrName>
                        </p:attrNameLst>
                      </p:cBhvr>
                      <p:tavLst>
                        <p:tav tm="0">
                          <p:val>
                            <p:strVal val="#ppt_y"/>
                          </p:val>
                        </p:tav>
                        <p:tav tm="100000">
                          <p:val>
                            <p:strVal val="#ppt_y"/>
                          </p:val>
                        </p:tav>
                      </p:tavLst>
                    </p:anim>
                  </p:childTnLst>
                </p:cTn>
              </p:par>
            </p:tnLst>
          </p:tmpl>
        </p:tmplLst>
      </p:bldP>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51296083-1164-4FBB-88B8-5986B21BC56A}" type="datetimeFigureOut">
              <a:rPr lang="en-US" smtClean="0"/>
              <a:pPr/>
              <a:t>5/26/2010</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59ACD09-610B-47B7-B7A9-B81266CE0C2F}"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51296083-1164-4FBB-88B8-5986B21BC56A}" type="datetimeFigureOut">
              <a:rPr lang="en-US" smtClean="0"/>
              <a:pPr/>
              <a:t>5/26/2010</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159ACD09-610B-47B7-B7A9-B81266CE0C2F}"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51296083-1164-4FBB-88B8-5986B21BC56A}" type="datetimeFigureOut">
              <a:rPr lang="en-US" smtClean="0"/>
              <a:pPr/>
              <a:t>5/26/2010</a:t>
            </a:fld>
            <a:endParaRPr lang="en-US" dirty="0"/>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159ACD09-610B-47B7-B7A9-B81266CE0C2F}" type="slidenum">
              <a:rPr lang="en-US" smtClean="0"/>
              <a:pPr/>
              <a:t>‹#›</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anim calcmode="lin" valueType="num">
                                      <p:cBhvr additive="base">
                                        <p:cTn id="11" dur="500" fill="hold"/>
                                        <p:tgtEl>
                                          <p:spTgt spid="5">
                                            <p:txEl>
                                              <p:pRg st="0" end="0"/>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2" fill="hold" grpId="0" nodeType="click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anim calcmode="lin" valueType="num">
                                      <p:cBhvr additive="base">
                                        <p:cTn id="17" dur="1000" fill="hold"/>
                                        <p:tgtEl>
                                          <p:spTgt spid="4">
                                            <p:txEl>
                                              <p:pRg st="0" end="0"/>
                                            </p:txEl>
                                          </p:spTgt>
                                        </p:tgtEl>
                                        <p:attrNameLst>
                                          <p:attrName>ppt_x</p:attrName>
                                        </p:attrNameLst>
                                      </p:cBhvr>
                                      <p:tavLst>
                                        <p:tav tm="0">
                                          <p:val>
                                            <p:strVal val="1+#ppt_w/2"/>
                                          </p:val>
                                        </p:tav>
                                        <p:tav tm="100000">
                                          <p:val>
                                            <p:strVal val="#ppt_x"/>
                                          </p:val>
                                        </p:tav>
                                      </p:tavLst>
                                    </p:anim>
                                    <p:anim calcmode="lin" valueType="num">
                                      <p:cBhvr additive="base">
                                        <p:cTn id="18" dur="10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2" fill="hold" grpId="0" nodeType="clickEffect">
                                  <p:stCondLst>
                                    <p:cond delay="0"/>
                                  </p:stCondLst>
                                  <p:childTnLst>
                                    <p:set>
                                      <p:cBhvr>
                                        <p:cTn id="22" dur="1" fill="hold">
                                          <p:stCondLst>
                                            <p:cond delay="0"/>
                                          </p:stCondLst>
                                        </p:cTn>
                                        <p:tgtEl>
                                          <p:spTgt spid="4">
                                            <p:txEl>
                                              <p:pRg st="1" end="1"/>
                                            </p:txEl>
                                          </p:spTgt>
                                        </p:tgtEl>
                                        <p:attrNameLst>
                                          <p:attrName>style.visibility</p:attrName>
                                        </p:attrNameLst>
                                      </p:cBhvr>
                                      <p:to>
                                        <p:strVal val="visible"/>
                                      </p:to>
                                    </p:set>
                                    <p:anim calcmode="lin" valueType="num">
                                      <p:cBhvr additive="base">
                                        <p:cTn id="23" dur="1000" fill="hold"/>
                                        <p:tgtEl>
                                          <p:spTgt spid="4">
                                            <p:txEl>
                                              <p:pRg st="1" end="1"/>
                                            </p:txEl>
                                          </p:spTgt>
                                        </p:tgtEl>
                                        <p:attrNameLst>
                                          <p:attrName>ppt_x</p:attrName>
                                        </p:attrNameLst>
                                      </p:cBhvr>
                                      <p:tavLst>
                                        <p:tav tm="0">
                                          <p:val>
                                            <p:strVal val="1+#ppt_w/2"/>
                                          </p:val>
                                        </p:tav>
                                        <p:tav tm="100000">
                                          <p:val>
                                            <p:strVal val="#ppt_x"/>
                                          </p:val>
                                        </p:tav>
                                      </p:tavLst>
                                    </p:anim>
                                    <p:anim calcmode="lin" valueType="num">
                                      <p:cBhvr additive="base">
                                        <p:cTn id="24" dur="1000" fill="hold"/>
                                        <p:tgtEl>
                                          <p:spTgt spid="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2" fill="hold" grpId="0" nodeType="clickEffect">
                                  <p:stCondLst>
                                    <p:cond delay="0"/>
                                  </p:stCondLst>
                                  <p:childTnLst>
                                    <p:set>
                                      <p:cBhvr>
                                        <p:cTn id="28" dur="1" fill="hold">
                                          <p:stCondLst>
                                            <p:cond delay="0"/>
                                          </p:stCondLst>
                                        </p:cTn>
                                        <p:tgtEl>
                                          <p:spTgt spid="4">
                                            <p:txEl>
                                              <p:pRg st="2" end="2"/>
                                            </p:txEl>
                                          </p:spTgt>
                                        </p:tgtEl>
                                        <p:attrNameLst>
                                          <p:attrName>style.visibility</p:attrName>
                                        </p:attrNameLst>
                                      </p:cBhvr>
                                      <p:to>
                                        <p:strVal val="visible"/>
                                      </p:to>
                                    </p:set>
                                    <p:anim calcmode="lin" valueType="num">
                                      <p:cBhvr additive="base">
                                        <p:cTn id="29" dur="1000" fill="hold"/>
                                        <p:tgtEl>
                                          <p:spTgt spid="4">
                                            <p:txEl>
                                              <p:pRg st="2" end="2"/>
                                            </p:txEl>
                                          </p:spTgt>
                                        </p:tgtEl>
                                        <p:attrNameLst>
                                          <p:attrName>ppt_x</p:attrName>
                                        </p:attrNameLst>
                                      </p:cBhvr>
                                      <p:tavLst>
                                        <p:tav tm="0">
                                          <p:val>
                                            <p:strVal val="1+#ppt_w/2"/>
                                          </p:val>
                                        </p:tav>
                                        <p:tav tm="100000">
                                          <p:val>
                                            <p:strVal val="#ppt_x"/>
                                          </p:val>
                                        </p:tav>
                                      </p:tavLst>
                                    </p:anim>
                                    <p:anim calcmode="lin" valueType="num">
                                      <p:cBhvr additive="base">
                                        <p:cTn id="30" dur="1000" fill="hold"/>
                                        <p:tgtEl>
                                          <p:spTgt spid="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2" fill="hold" grpId="0" nodeType="clickEffect">
                                  <p:stCondLst>
                                    <p:cond delay="0"/>
                                  </p:stCondLst>
                                  <p:childTnLst>
                                    <p:set>
                                      <p:cBhvr>
                                        <p:cTn id="34" dur="1" fill="hold">
                                          <p:stCondLst>
                                            <p:cond delay="0"/>
                                          </p:stCondLst>
                                        </p:cTn>
                                        <p:tgtEl>
                                          <p:spTgt spid="4">
                                            <p:txEl>
                                              <p:pRg st="3" end="3"/>
                                            </p:txEl>
                                          </p:spTgt>
                                        </p:tgtEl>
                                        <p:attrNameLst>
                                          <p:attrName>style.visibility</p:attrName>
                                        </p:attrNameLst>
                                      </p:cBhvr>
                                      <p:to>
                                        <p:strVal val="visible"/>
                                      </p:to>
                                    </p:set>
                                    <p:anim calcmode="lin" valueType="num">
                                      <p:cBhvr additive="base">
                                        <p:cTn id="35" dur="1000" fill="hold"/>
                                        <p:tgtEl>
                                          <p:spTgt spid="4">
                                            <p:txEl>
                                              <p:pRg st="3" end="3"/>
                                            </p:txEl>
                                          </p:spTgt>
                                        </p:tgtEl>
                                        <p:attrNameLst>
                                          <p:attrName>ppt_x</p:attrName>
                                        </p:attrNameLst>
                                      </p:cBhvr>
                                      <p:tavLst>
                                        <p:tav tm="0">
                                          <p:val>
                                            <p:strVal val="1+#ppt_w/2"/>
                                          </p:val>
                                        </p:tav>
                                        <p:tav tm="100000">
                                          <p:val>
                                            <p:strVal val="#ppt_x"/>
                                          </p:val>
                                        </p:tav>
                                      </p:tavLst>
                                    </p:anim>
                                    <p:anim calcmode="lin" valueType="num">
                                      <p:cBhvr additive="base">
                                        <p:cTn id="36" dur="1000" fill="hold"/>
                                        <p:tgtEl>
                                          <p:spTgt spid="4">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2" fill="hold" grpId="0" nodeType="clickEffect">
                                  <p:stCondLst>
                                    <p:cond delay="0"/>
                                  </p:stCondLst>
                                  <p:childTnLst>
                                    <p:set>
                                      <p:cBhvr>
                                        <p:cTn id="40" dur="1" fill="hold">
                                          <p:stCondLst>
                                            <p:cond delay="0"/>
                                          </p:stCondLst>
                                        </p:cTn>
                                        <p:tgtEl>
                                          <p:spTgt spid="4">
                                            <p:txEl>
                                              <p:pRg st="4" end="4"/>
                                            </p:txEl>
                                          </p:spTgt>
                                        </p:tgtEl>
                                        <p:attrNameLst>
                                          <p:attrName>style.visibility</p:attrName>
                                        </p:attrNameLst>
                                      </p:cBhvr>
                                      <p:to>
                                        <p:strVal val="visible"/>
                                      </p:to>
                                    </p:set>
                                    <p:anim calcmode="lin" valueType="num">
                                      <p:cBhvr additive="base">
                                        <p:cTn id="41" dur="1000" fill="hold"/>
                                        <p:tgtEl>
                                          <p:spTgt spid="4">
                                            <p:txEl>
                                              <p:pRg st="4" end="4"/>
                                            </p:txEl>
                                          </p:spTgt>
                                        </p:tgtEl>
                                        <p:attrNameLst>
                                          <p:attrName>ppt_x</p:attrName>
                                        </p:attrNameLst>
                                      </p:cBhvr>
                                      <p:tavLst>
                                        <p:tav tm="0">
                                          <p:val>
                                            <p:strVal val="1+#ppt_w/2"/>
                                          </p:val>
                                        </p:tav>
                                        <p:tav tm="100000">
                                          <p:val>
                                            <p:strVal val="#ppt_x"/>
                                          </p:val>
                                        </p:tav>
                                      </p:tavLst>
                                    </p:anim>
                                    <p:anim calcmode="lin" valueType="num">
                                      <p:cBhvr additive="base">
                                        <p:cTn id="42" dur="1000" fill="hold"/>
                                        <p:tgtEl>
                                          <p:spTgt spid="4">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2" fill="hold" grpId="0" nodeType="clickEffect">
                                  <p:stCondLst>
                                    <p:cond delay="0"/>
                                  </p:stCondLst>
                                  <p:childTnLst>
                                    <p:set>
                                      <p:cBhvr>
                                        <p:cTn id="46" dur="1" fill="hold">
                                          <p:stCondLst>
                                            <p:cond delay="0"/>
                                          </p:stCondLst>
                                        </p:cTn>
                                        <p:tgtEl>
                                          <p:spTgt spid="6">
                                            <p:txEl>
                                              <p:pRg st="0" end="0"/>
                                            </p:txEl>
                                          </p:spTgt>
                                        </p:tgtEl>
                                        <p:attrNameLst>
                                          <p:attrName>style.visibility</p:attrName>
                                        </p:attrNameLst>
                                      </p:cBhvr>
                                      <p:to>
                                        <p:strVal val="visible"/>
                                      </p:to>
                                    </p:set>
                                    <p:anim calcmode="lin" valueType="num">
                                      <p:cBhvr additive="base">
                                        <p:cTn id="47" dur="1000" fill="hold"/>
                                        <p:tgtEl>
                                          <p:spTgt spid="6">
                                            <p:txEl>
                                              <p:pRg st="0" end="0"/>
                                            </p:txEl>
                                          </p:spTgt>
                                        </p:tgtEl>
                                        <p:attrNameLst>
                                          <p:attrName>ppt_x</p:attrName>
                                        </p:attrNameLst>
                                      </p:cBhvr>
                                      <p:tavLst>
                                        <p:tav tm="0">
                                          <p:val>
                                            <p:strVal val="1+#ppt_w/2"/>
                                          </p:val>
                                        </p:tav>
                                        <p:tav tm="100000">
                                          <p:val>
                                            <p:strVal val="#ppt_x"/>
                                          </p:val>
                                        </p:tav>
                                      </p:tavLst>
                                    </p:anim>
                                    <p:anim calcmode="lin" valueType="num">
                                      <p:cBhvr additive="base">
                                        <p:cTn id="48" dur="1000" fill="hold"/>
                                        <p:tgtEl>
                                          <p:spTgt spid="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2" fill="hold" grpId="0" nodeType="clickEffect">
                                  <p:stCondLst>
                                    <p:cond delay="0"/>
                                  </p:stCondLst>
                                  <p:childTnLst>
                                    <p:set>
                                      <p:cBhvr>
                                        <p:cTn id="52" dur="1" fill="hold">
                                          <p:stCondLst>
                                            <p:cond delay="0"/>
                                          </p:stCondLst>
                                        </p:cTn>
                                        <p:tgtEl>
                                          <p:spTgt spid="6">
                                            <p:txEl>
                                              <p:pRg st="1" end="1"/>
                                            </p:txEl>
                                          </p:spTgt>
                                        </p:tgtEl>
                                        <p:attrNameLst>
                                          <p:attrName>style.visibility</p:attrName>
                                        </p:attrNameLst>
                                      </p:cBhvr>
                                      <p:to>
                                        <p:strVal val="visible"/>
                                      </p:to>
                                    </p:set>
                                    <p:anim calcmode="lin" valueType="num">
                                      <p:cBhvr additive="base">
                                        <p:cTn id="53" dur="1000" fill="hold"/>
                                        <p:tgtEl>
                                          <p:spTgt spid="6">
                                            <p:txEl>
                                              <p:pRg st="1" end="1"/>
                                            </p:txEl>
                                          </p:spTgt>
                                        </p:tgtEl>
                                        <p:attrNameLst>
                                          <p:attrName>ppt_x</p:attrName>
                                        </p:attrNameLst>
                                      </p:cBhvr>
                                      <p:tavLst>
                                        <p:tav tm="0">
                                          <p:val>
                                            <p:strVal val="1+#ppt_w/2"/>
                                          </p:val>
                                        </p:tav>
                                        <p:tav tm="100000">
                                          <p:val>
                                            <p:strVal val="#ppt_x"/>
                                          </p:val>
                                        </p:tav>
                                      </p:tavLst>
                                    </p:anim>
                                    <p:anim calcmode="lin" valueType="num">
                                      <p:cBhvr additive="base">
                                        <p:cTn id="54" dur="1000" fill="hold"/>
                                        <p:tgtEl>
                                          <p:spTgt spid="6">
                                            <p:txEl>
                                              <p:pRg st="1" end="1"/>
                                            </p:txEl>
                                          </p:spTgt>
                                        </p:tgtEl>
                                        <p:attrNameLst>
                                          <p:attrName>ppt_y</p:attrName>
                                        </p:attrNameLst>
                                      </p:cBhvr>
                                      <p:tavLst>
                                        <p:tav tm="0">
                                          <p:val>
                                            <p:strVal val="#ppt_y"/>
                                          </p:val>
                                        </p:tav>
                                        <p:tav tm="100000">
                                          <p:val>
                                            <p:strVal val="#ppt_y"/>
                                          </p:val>
                                        </p:tav>
                                      </p:tavLst>
                                    </p:anim>
                                  </p:childTnLst>
                                </p:cTn>
                              </p:par>
                              <p:par>
                                <p:cTn id="55" presetID="2" presetClass="entr" presetSubtype="2" fill="hold" grpId="0" nodeType="withEffect">
                                  <p:stCondLst>
                                    <p:cond delay="0"/>
                                  </p:stCondLst>
                                  <p:childTnLst>
                                    <p:set>
                                      <p:cBhvr>
                                        <p:cTn id="56" dur="1" fill="hold">
                                          <p:stCondLst>
                                            <p:cond delay="0"/>
                                          </p:stCondLst>
                                        </p:cTn>
                                        <p:tgtEl>
                                          <p:spTgt spid="6">
                                            <p:txEl>
                                              <p:pRg st="2" end="2"/>
                                            </p:txEl>
                                          </p:spTgt>
                                        </p:tgtEl>
                                        <p:attrNameLst>
                                          <p:attrName>style.visibility</p:attrName>
                                        </p:attrNameLst>
                                      </p:cBhvr>
                                      <p:to>
                                        <p:strVal val="visible"/>
                                      </p:to>
                                    </p:set>
                                    <p:anim calcmode="lin" valueType="num">
                                      <p:cBhvr additive="base">
                                        <p:cTn id="57" dur="1000" fill="hold"/>
                                        <p:tgtEl>
                                          <p:spTgt spid="6">
                                            <p:txEl>
                                              <p:pRg st="2" end="2"/>
                                            </p:txEl>
                                          </p:spTgt>
                                        </p:tgtEl>
                                        <p:attrNameLst>
                                          <p:attrName>ppt_x</p:attrName>
                                        </p:attrNameLst>
                                      </p:cBhvr>
                                      <p:tavLst>
                                        <p:tav tm="0">
                                          <p:val>
                                            <p:strVal val="1+#ppt_w/2"/>
                                          </p:val>
                                        </p:tav>
                                        <p:tav tm="100000">
                                          <p:val>
                                            <p:strVal val="#ppt_x"/>
                                          </p:val>
                                        </p:tav>
                                      </p:tavLst>
                                    </p:anim>
                                    <p:anim calcmode="lin" valueType="num">
                                      <p:cBhvr additive="base">
                                        <p:cTn id="58" dur="1000" fill="hold"/>
                                        <p:tgtEl>
                                          <p:spTgt spid="6">
                                            <p:txEl>
                                              <p:pRg st="2" end="2"/>
                                            </p:txEl>
                                          </p:spTgt>
                                        </p:tgtEl>
                                        <p:attrNameLst>
                                          <p:attrName>ppt_y</p:attrName>
                                        </p:attrNameLst>
                                      </p:cBhvr>
                                      <p:tavLst>
                                        <p:tav tm="0">
                                          <p:val>
                                            <p:strVal val="#ppt_y"/>
                                          </p:val>
                                        </p:tav>
                                        <p:tav tm="100000">
                                          <p:val>
                                            <p:strVal val="#ppt_y"/>
                                          </p:val>
                                        </p:tav>
                                      </p:tavLst>
                                    </p:anim>
                                  </p:childTnLst>
                                </p:cTn>
                              </p:par>
                              <p:par>
                                <p:cTn id="59" presetID="2" presetClass="entr" presetSubtype="2" fill="hold" grpId="0" nodeType="withEffect">
                                  <p:stCondLst>
                                    <p:cond delay="0"/>
                                  </p:stCondLst>
                                  <p:childTnLst>
                                    <p:set>
                                      <p:cBhvr>
                                        <p:cTn id="60" dur="1" fill="hold">
                                          <p:stCondLst>
                                            <p:cond delay="0"/>
                                          </p:stCondLst>
                                        </p:cTn>
                                        <p:tgtEl>
                                          <p:spTgt spid="6">
                                            <p:txEl>
                                              <p:pRg st="3" end="3"/>
                                            </p:txEl>
                                          </p:spTgt>
                                        </p:tgtEl>
                                        <p:attrNameLst>
                                          <p:attrName>style.visibility</p:attrName>
                                        </p:attrNameLst>
                                      </p:cBhvr>
                                      <p:to>
                                        <p:strVal val="visible"/>
                                      </p:to>
                                    </p:set>
                                    <p:anim calcmode="lin" valueType="num">
                                      <p:cBhvr additive="base">
                                        <p:cTn id="61" dur="1000" fill="hold"/>
                                        <p:tgtEl>
                                          <p:spTgt spid="6">
                                            <p:txEl>
                                              <p:pRg st="3" end="3"/>
                                            </p:txEl>
                                          </p:spTgt>
                                        </p:tgtEl>
                                        <p:attrNameLst>
                                          <p:attrName>ppt_x</p:attrName>
                                        </p:attrNameLst>
                                      </p:cBhvr>
                                      <p:tavLst>
                                        <p:tav tm="0">
                                          <p:val>
                                            <p:strVal val="1+#ppt_w/2"/>
                                          </p:val>
                                        </p:tav>
                                        <p:tav tm="100000">
                                          <p:val>
                                            <p:strVal val="#ppt_x"/>
                                          </p:val>
                                        </p:tav>
                                      </p:tavLst>
                                    </p:anim>
                                    <p:anim calcmode="lin" valueType="num">
                                      <p:cBhvr additive="base">
                                        <p:cTn id="62" dur="1000" fill="hold"/>
                                        <p:tgtEl>
                                          <p:spTgt spid="6">
                                            <p:txEl>
                                              <p:pRg st="3" end="3"/>
                                            </p:txEl>
                                          </p:spTgt>
                                        </p:tgtEl>
                                        <p:attrNameLst>
                                          <p:attrName>ppt_y</p:attrName>
                                        </p:attrNameLst>
                                      </p:cBhvr>
                                      <p:tavLst>
                                        <p:tav tm="0">
                                          <p:val>
                                            <p:strVal val="#ppt_y"/>
                                          </p:val>
                                        </p:tav>
                                        <p:tav tm="100000">
                                          <p:val>
                                            <p:strVal val="#ppt_y"/>
                                          </p:val>
                                        </p:tav>
                                      </p:tavLst>
                                    </p:anim>
                                  </p:childTnLst>
                                </p:cTn>
                              </p:par>
                              <p:par>
                                <p:cTn id="63" presetID="2" presetClass="entr" presetSubtype="2" fill="hold" grpId="0" nodeType="withEffect">
                                  <p:stCondLst>
                                    <p:cond delay="0"/>
                                  </p:stCondLst>
                                  <p:childTnLst>
                                    <p:set>
                                      <p:cBhvr>
                                        <p:cTn id="64" dur="1" fill="hold">
                                          <p:stCondLst>
                                            <p:cond delay="0"/>
                                          </p:stCondLst>
                                        </p:cTn>
                                        <p:tgtEl>
                                          <p:spTgt spid="6">
                                            <p:txEl>
                                              <p:pRg st="4" end="4"/>
                                            </p:txEl>
                                          </p:spTgt>
                                        </p:tgtEl>
                                        <p:attrNameLst>
                                          <p:attrName>style.visibility</p:attrName>
                                        </p:attrNameLst>
                                      </p:cBhvr>
                                      <p:to>
                                        <p:strVal val="visible"/>
                                      </p:to>
                                    </p:set>
                                    <p:anim calcmode="lin" valueType="num">
                                      <p:cBhvr additive="base">
                                        <p:cTn id="65" dur="1000" fill="hold"/>
                                        <p:tgtEl>
                                          <p:spTgt spid="6">
                                            <p:txEl>
                                              <p:pRg st="4" end="4"/>
                                            </p:txEl>
                                          </p:spTgt>
                                        </p:tgtEl>
                                        <p:attrNameLst>
                                          <p:attrName>ppt_x</p:attrName>
                                        </p:attrNameLst>
                                      </p:cBhvr>
                                      <p:tavLst>
                                        <p:tav tm="0">
                                          <p:val>
                                            <p:strVal val="1+#ppt_w/2"/>
                                          </p:val>
                                        </p:tav>
                                        <p:tav tm="100000">
                                          <p:val>
                                            <p:strVal val="#ppt_x"/>
                                          </p:val>
                                        </p:tav>
                                      </p:tavLst>
                                    </p:anim>
                                    <p:anim calcmode="lin" valueType="num">
                                      <p:cBhvr additive="base">
                                        <p:cTn id="66" dur="1000" fill="hold"/>
                                        <p:tgtEl>
                                          <p:spTgt spid="6">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2" presetClass="entr" presetSubtype="2"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1+#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Lst>
      </p:bldP>
      <p:bldP spid="4" grpId="0" build="p" bldLvl="2">
        <p:tmplLst>
          <p:tmpl lvl="1">
            <p:tnLst>
              <p:par>
                <p:cTn presetID="2" presetClass="entr" presetSubtype="2" fill="hold" nodeType="clickEffect">
                  <p:stCondLst>
                    <p:cond delay="0"/>
                  </p:stCondLst>
                  <p:childTnLst>
                    <p:set>
                      <p:cBhvr>
                        <p:cTn dur="1" fill="hold">
                          <p:stCondLst>
                            <p:cond delay="0"/>
                          </p:stCondLst>
                        </p:cTn>
                        <p:tgtEl>
                          <p:spTgt spid="4"/>
                        </p:tgtEl>
                        <p:attrNameLst>
                          <p:attrName>style.visibility</p:attrName>
                        </p:attrNameLst>
                      </p:cBhvr>
                      <p:to>
                        <p:strVal val="visible"/>
                      </p:to>
                    </p:set>
                    <p:anim calcmode="lin" valueType="num">
                      <p:cBhvr additive="base">
                        <p:cTn dur="1000" fill="hold"/>
                        <p:tgtEl>
                          <p:spTgt spid="4"/>
                        </p:tgtEl>
                        <p:attrNameLst>
                          <p:attrName>ppt_x</p:attrName>
                        </p:attrNameLst>
                      </p:cBhvr>
                      <p:tavLst>
                        <p:tav tm="0">
                          <p:val>
                            <p:strVal val="1+#ppt_w/2"/>
                          </p:val>
                        </p:tav>
                        <p:tav tm="100000">
                          <p:val>
                            <p:strVal val="#ppt_x"/>
                          </p:val>
                        </p:tav>
                      </p:tavLst>
                    </p:anim>
                    <p:anim calcmode="lin" valueType="num">
                      <p:cBhvr additive="base">
                        <p:cTn dur="1000" fill="hold"/>
                        <p:tgtEl>
                          <p:spTgt spid="4"/>
                        </p:tgtEl>
                        <p:attrNameLst>
                          <p:attrName>ppt_y</p:attrName>
                        </p:attrNameLst>
                      </p:cBhvr>
                      <p:tavLst>
                        <p:tav tm="0">
                          <p:val>
                            <p:strVal val="#ppt_y"/>
                          </p:val>
                        </p:tav>
                        <p:tav tm="100000">
                          <p:val>
                            <p:strVal val="#ppt_y"/>
                          </p:val>
                        </p:tav>
                      </p:tavLst>
                    </p:anim>
                  </p:childTnLst>
                </p:cTn>
              </p:par>
            </p:tnLst>
          </p:tmpl>
          <p:tmpl lvl="2">
            <p:tnLst>
              <p:par>
                <p:cTn presetID="2" presetClass="entr" presetSubtype="2" fill="hold" nodeType="clickEffect">
                  <p:stCondLst>
                    <p:cond delay="0"/>
                  </p:stCondLst>
                  <p:childTnLst>
                    <p:set>
                      <p:cBhvr>
                        <p:cTn dur="1" fill="hold">
                          <p:stCondLst>
                            <p:cond delay="0"/>
                          </p:stCondLst>
                        </p:cTn>
                        <p:tgtEl>
                          <p:spTgt spid="4"/>
                        </p:tgtEl>
                        <p:attrNameLst>
                          <p:attrName>style.visibility</p:attrName>
                        </p:attrNameLst>
                      </p:cBhvr>
                      <p:to>
                        <p:strVal val="visible"/>
                      </p:to>
                    </p:set>
                    <p:anim calcmode="lin" valueType="num">
                      <p:cBhvr additive="base">
                        <p:cTn dur="1000" fill="hold"/>
                        <p:tgtEl>
                          <p:spTgt spid="4"/>
                        </p:tgtEl>
                        <p:attrNameLst>
                          <p:attrName>ppt_x</p:attrName>
                        </p:attrNameLst>
                      </p:cBhvr>
                      <p:tavLst>
                        <p:tav tm="0">
                          <p:val>
                            <p:strVal val="1+#ppt_w/2"/>
                          </p:val>
                        </p:tav>
                        <p:tav tm="100000">
                          <p:val>
                            <p:strVal val="#ppt_x"/>
                          </p:val>
                        </p:tav>
                      </p:tavLst>
                    </p:anim>
                    <p:anim calcmode="lin" valueType="num">
                      <p:cBhvr additive="base">
                        <p:cTn dur="1000" fill="hold"/>
                        <p:tgtEl>
                          <p:spTgt spid="4"/>
                        </p:tgtEl>
                        <p:attrNameLst>
                          <p:attrName>ppt_y</p:attrName>
                        </p:attrNameLst>
                      </p:cBhvr>
                      <p:tavLst>
                        <p:tav tm="0">
                          <p:val>
                            <p:strVal val="#ppt_y"/>
                          </p:val>
                        </p:tav>
                        <p:tav tm="100000">
                          <p:val>
                            <p:strVal val="#ppt_y"/>
                          </p:val>
                        </p:tav>
                      </p:tavLst>
                    </p:anim>
                  </p:childTnLst>
                </p:cTn>
              </p:par>
            </p:tnLst>
          </p:tmpl>
          <p:tmpl lvl="3">
            <p:tnLst>
              <p:par>
                <p:cTn presetID="2" presetClass="entr" presetSubtype="2" fill="hold" nodeType="clickEffect">
                  <p:stCondLst>
                    <p:cond delay="0"/>
                  </p:stCondLst>
                  <p:childTnLst>
                    <p:set>
                      <p:cBhvr>
                        <p:cTn dur="1" fill="hold">
                          <p:stCondLst>
                            <p:cond delay="0"/>
                          </p:stCondLst>
                        </p:cTn>
                        <p:tgtEl>
                          <p:spTgt spid="4"/>
                        </p:tgtEl>
                        <p:attrNameLst>
                          <p:attrName>style.visibility</p:attrName>
                        </p:attrNameLst>
                      </p:cBhvr>
                      <p:to>
                        <p:strVal val="visible"/>
                      </p:to>
                    </p:set>
                    <p:anim calcmode="lin" valueType="num">
                      <p:cBhvr additive="base">
                        <p:cTn dur="1000" fill="hold"/>
                        <p:tgtEl>
                          <p:spTgt spid="4"/>
                        </p:tgtEl>
                        <p:attrNameLst>
                          <p:attrName>ppt_x</p:attrName>
                        </p:attrNameLst>
                      </p:cBhvr>
                      <p:tavLst>
                        <p:tav tm="0">
                          <p:val>
                            <p:strVal val="1+#ppt_w/2"/>
                          </p:val>
                        </p:tav>
                        <p:tav tm="100000">
                          <p:val>
                            <p:strVal val="#ppt_x"/>
                          </p:val>
                        </p:tav>
                      </p:tavLst>
                    </p:anim>
                    <p:anim calcmode="lin" valueType="num">
                      <p:cBhvr additive="base">
                        <p:cTn dur="1000" fill="hold"/>
                        <p:tgtEl>
                          <p:spTgt spid="4"/>
                        </p:tgtEl>
                        <p:attrNameLst>
                          <p:attrName>ppt_y</p:attrName>
                        </p:attrNameLst>
                      </p:cBhvr>
                      <p:tavLst>
                        <p:tav tm="0">
                          <p:val>
                            <p:strVal val="#ppt_y"/>
                          </p:val>
                        </p:tav>
                        <p:tav tm="100000">
                          <p:val>
                            <p:strVal val="#ppt_y"/>
                          </p:val>
                        </p:tav>
                      </p:tavLst>
                    </p:anim>
                  </p:childTnLst>
                </p:cTn>
              </p:par>
            </p:tnLst>
          </p:tmpl>
          <p:tmpl lvl="4">
            <p:tnLst>
              <p:par>
                <p:cTn presetID="2" presetClass="entr" presetSubtype="2" fill="hold" nodeType="clickEffect">
                  <p:stCondLst>
                    <p:cond delay="0"/>
                  </p:stCondLst>
                  <p:childTnLst>
                    <p:set>
                      <p:cBhvr>
                        <p:cTn dur="1" fill="hold">
                          <p:stCondLst>
                            <p:cond delay="0"/>
                          </p:stCondLst>
                        </p:cTn>
                        <p:tgtEl>
                          <p:spTgt spid="4"/>
                        </p:tgtEl>
                        <p:attrNameLst>
                          <p:attrName>style.visibility</p:attrName>
                        </p:attrNameLst>
                      </p:cBhvr>
                      <p:to>
                        <p:strVal val="visible"/>
                      </p:to>
                    </p:set>
                    <p:anim calcmode="lin" valueType="num">
                      <p:cBhvr additive="base">
                        <p:cTn dur="1000" fill="hold"/>
                        <p:tgtEl>
                          <p:spTgt spid="4"/>
                        </p:tgtEl>
                        <p:attrNameLst>
                          <p:attrName>ppt_x</p:attrName>
                        </p:attrNameLst>
                      </p:cBhvr>
                      <p:tavLst>
                        <p:tav tm="0">
                          <p:val>
                            <p:strVal val="1+#ppt_w/2"/>
                          </p:val>
                        </p:tav>
                        <p:tav tm="100000">
                          <p:val>
                            <p:strVal val="#ppt_x"/>
                          </p:val>
                        </p:tav>
                      </p:tavLst>
                    </p:anim>
                    <p:anim calcmode="lin" valueType="num">
                      <p:cBhvr additive="base">
                        <p:cTn dur="1000" fill="hold"/>
                        <p:tgtEl>
                          <p:spTgt spid="4"/>
                        </p:tgtEl>
                        <p:attrNameLst>
                          <p:attrName>ppt_y</p:attrName>
                        </p:attrNameLst>
                      </p:cBhvr>
                      <p:tavLst>
                        <p:tav tm="0">
                          <p:val>
                            <p:strVal val="#ppt_y"/>
                          </p:val>
                        </p:tav>
                        <p:tav tm="100000">
                          <p:val>
                            <p:strVal val="#ppt_y"/>
                          </p:val>
                        </p:tav>
                      </p:tavLst>
                    </p:anim>
                  </p:childTnLst>
                </p:cTn>
              </p:par>
            </p:tnLst>
          </p:tmpl>
          <p:tmpl lvl="5">
            <p:tnLst>
              <p:par>
                <p:cTn presetID="2" presetClass="entr" presetSubtype="2" fill="hold" nodeType="clickEffect">
                  <p:stCondLst>
                    <p:cond delay="0"/>
                  </p:stCondLst>
                  <p:childTnLst>
                    <p:set>
                      <p:cBhvr>
                        <p:cTn dur="1" fill="hold">
                          <p:stCondLst>
                            <p:cond delay="0"/>
                          </p:stCondLst>
                        </p:cTn>
                        <p:tgtEl>
                          <p:spTgt spid="4"/>
                        </p:tgtEl>
                        <p:attrNameLst>
                          <p:attrName>style.visibility</p:attrName>
                        </p:attrNameLst>
                      </p:cBhvr>
                      <p:to>
                        <p:strVal val="visible"/>
                      </p:to>
                    </p:set>
                    <p:anim calcmode="lin" valueType="num">
                      <p:cBhvr additive="base">
                        <p:cTn dur="1000" fill="hold"/>
                        <p:tgtEl>
                          <p:spTgt spid="4"/>
                        </p:tgtEl>
                        <p:attrNameLst>
                          <p:attrName>ppt_x</p:attrName>
                        </p:attrNameLst>
                      </p:cBhvr>
                      <p:tavLst>
                        <p:tav tm="0">
                          <p:val>
                            <p:strVal val="1+#ppt_w/2"/>
                          </p:val>
                        </p:tav>
                        <p:tav tm="100000">
                          <p:val>
                            <p:strVal val="#ppt_x"/>
                          </p:val>
                        </p:tav>
                      </p:tavLst>
                    </p:anim>
                    <p:anim calcmode="lin" valueType="num">
                      <p:cBhvr additive="base">
                        <p:cTn dur="1000" fill="hold"/>
                        <p:tgtEl>
                          <p:spTgt spid="4"/>
                        </p:tgtEl>
                        <p:attrNameLst>
                          <p:attrName>ppt_y</p:attrName>
                        </p:attrNameLst>
                      </p:cBhvr>
                      <p:tavLst>
                        <p:tav tm="0">
                          <p:val>
                            <p:strVal val="#ppt_y"/>
                          </p:val>
                        </p:tav>
                        <p:tav tm="100000">
                          <p:val>
                            <p:strVal val="#ppt_y"/>
                          </p:val>
                        </p:tav>
                      </p:tavLst>
                    </p:anim>
                  </p:childTnLst>
                </p:cTn>
              </p:par>
            </p:tnLst>
          </p:tmpl>
        </p:tmplLst>
      </p:bldP>
      <p:bldP spid="5" grpId="0" build="p">
        <p:tmplLst>
          <p:tmpl lvl="1">
            <p:tnLst>
              <p:par>
                <p:cTn presetID="2" presetClass="entr" presetSubtype="2" fill="hold" nodeType="withEffect">
                  <p:stCondLst>
                    <p:cond delay="0"/>
                  </p:stCondLst>
                  <p:childTnLst>
                    <p:set>
                      <p:cBhvr>
                        <p:cTn dur="1" fill="hold">
                          <p:stCondLst>
                            <p:cond delay="0"/>
                          </p:stCondLst>
                        </p:cTn>
                        <p:tgtEl>
                          <p:spTgt spid="5"/>
                        </p:tgtEl>
                        <p:attrNameLst>
                          <p:attrName>style.visibility</p:attrName>
                        </p:attrNameLst>
                      </p:cBhvr>
                      <p:to>
                        <p:strVal val="visible"/>
                      </p:to>
                    </p:set>
                    <p:anim calcmode="lin" valueType="num">
                      <p:cBhvr additive="base">
                        <p:cTn dur="500" fill="hold"/>
                        <p:tgtEl>
                          <p:spTgt spid="5"/>
                        </p:tgtEl>
                        <p:attrNameLst>
                          <p:attrName>ppt_x</p:attrName>
                        </p:attrNameLst>
                      </p:cBhvr>
                      <p:tavLst>
                        <p:tav tm="0">
                          <p:val>
                            <p:strVal val="1+#ppt_w/2"/>
                          </p:val>
                        </p:tav>
                        <p:tav tm="100000">
                          <p:val>
                            <p:strVal val="#ppt_x"/>
                          </p:val>
                        </p:tav>
                      </p:tavLst>
                    </p:anim>
                    <p:anim calcmode="lin" valueType="num">
                      <p:cBhvr additive="base">
                        <p:cTn dur="500" fill="hold"/>
                        <p:tgtEl>
                          <p:spTgt spid="5"/>
                        </p:tgtEl>
                        <p:attrNameLst>
                          <p:attrName>ppt_y</p:attrName>
                        </p:attrNameLst>
                      </p:cBhvr>
                      <p:tavLst>
                        <p:tav tm="0">
                          <p:val>
                            <p:strVal val="#ppt_y"/>
                          </p:val>
                        </p:tav>
                        <p:tav tm="100000">
                          <p:val>
                            <p:strVal val="#ppt_y"/>
                          </p:val>
                        </p:tav>
                      </p:tavLst>
                    </p:anim>
                  </p:childTnLst>
                </p:cTn>
              </p:par>
            </p:tnLst>
          </p:tmpl>
        </p:tmplLst>
      </p:bldP>
      <p:bldP spid="6" grpId="0" build="p" bldLvl="2">
        <p:tmplLst>
          <p:tmpl lvl="1">
            <p:tnLst>
              <p:par>
                <p:cTn presetID="2" presetClass="entr" presetSubtype="2" fill="hold" nodeType="clickEffect">
                  <p:stCondLst>
                    <p:cond delay="0"/>
                  </p:stCondLst>
                  <p:childTnLst>
                    <p:set>
                      <p:cBhvr>
                        <p:cTn dur="1" fill="hold">
                          <p:stCondLst>
                            <p:cond delay="0"/>
                          </p:stCondLst>
                        </p:cTn>
                        <p:tgtEl>
                          <p:spTgt spid="6"/>
                        </p:tgtEl>
                        <p:attrNameLst>
                          <p:attrName>style.visibility</p:attrName>
                        </p:attrNameLst>
                      </p:cBhvr>
                      <p:to>
                        <p:strVal val="visible"/>
                      </p:to>
                    </p:set>
                    <p:anim calcmode="lin" valueType="num">
                      <p:cBhvr additive="base">
                        <p:cTn dur="1000" fill="hold"/>
                        <p:tgtEl>
                          <p:spTgt spid="6"/>
                        </p:tgtEl>
                        <p:attrNameLst>
                          <p:attrName>ppt_x</p:attrName>
                        </p:attrNameLst>
                      </p:cBhvr>
                      <p:tavLst>
                        <p:tav tm="0">
                          <p:val>
                            <p:strVal val="1+#ppt_w/2"/>
                          </p:val>
                        </p:tav>
                        <p:tav tm="100000">
                          <p:val>
                            <p:strVal val="#ppt_x"/>
                          </p:val>
                        </p:tav>
                      </p:tavLst>
                    </p:anim>
                    <p:anim calcmode="lin" valueType="num">
                      <p:cBhvr additive="base">
                        <p:cTn dur="1000" fill="hold"/>
                        <p:tgtEl>
                          <p:spTgt spid="6"/>
                        </p:tgtEl>
                        <p:attrNameLst>
                          <p:attrName>ppt_y</p:attrName>
                        </p:attrNameLst>
                      </p:cBhvr>
                      <p:tavLst>
                        <p:tav tm="0">
                          <p:val>
                            <p:strVal val="#ppt_y"/>
                          </p:val>
                        </p:tav>
                        <p:tav tm="100000">
                          <p:val>
                            <p:strVal val="#ppt_y"/>
                          </p:val>
                        </p:tav>
                      </p:tavLst>
                    </p:anim>
                  </p:childTnLst>
                </p:cTn>
              </p:par>
            </p:tnLst>
          </p:tmpl>
          <p:tmpl lvl="2">
            <p:tnLst>
              <p:par>
                <p:cTn presetID="2" presetClass="entr" presetSubtype="2" fill="hold" nodeType="clickEffect">
                  <p:stCondLst>
                    <p:cond delay="0"/>
                  </p:stCondLst>
                  <p:childTnLst>
                    <p:set>
                      <p:cBhvr>
                        <p:cTn dur="1" fill="hold">
                          <p:stCondLst>
                            <p:cond delay="0"/>
                          </p:stCondLst>
                        </p:cTn>
                        <p:tgtEl>
                          <p:spTgt spid="6"/>
                        </p:tgtEl>
                        <p:attrNameLst>
                          <p:attrName>style.visibility</p:attrName>
                        </p:attrNameLst>
                      </p:cBhvr>
                      <p:to>
                        <p:strVal val="visible"/>
                      </p:to>
                    </p:set>
                    <p:anim calcmode="lin" valueType="num">
                      <p:cBhvr additive="base">
                        <p:cTn dur="1000" fill="hold"/>
                        <p:tgtEl>
                          <p:spTgt spid="6"/>
                        </p:tgtEl>
                        <p:attrNameLst>
                          <p:attrName>ppt_x</p:attrName>
                        </p:attrNameLst>
                      </p:cBhvr>
                      <p:tavLst>
                        <p:tav tm="0">
                          <p:val>
                            <p:strVal val="1+#ppt_w/2"/>
                          </p:val>
                        </p:tav>
                        <p:tav tm="100000">
                          <p:val>
                            <p:strVal val="#ppt_x"/>
                          </p:val>
                        </p:tav>
                      </p:tavLst>
                    </p:anim>
                    <p:anim calcmode="lin" valueType="num">
                      <p:cBhvr additive="base">
                        <p:cTn dur="1000" fill="hold"/>
                        <p:tgtEl>
                          <p:spTgt spid="6"/>
                        </p:tgtEl>
                        <p:attrNameLst>
                          <p:attrName>ppt_y</p:attrName>
                        </p:attrNameLst>
                      </p:cBhvr>
                      <p:tavLst>
                        <p:tav tm="0">
                          <p:val>
                            <p:strVal val="#ppt_y"/>
                          </p:val>
                        </p:tav>
                        <p:tav tm="100000">
                          <p:val>
                            <p:strVal val="#ppt_y"/>
                          </p:val>
                        </p:tav>
                      </p:tavLst>
                    </p:anim>
                  </p:childTnLst>
                </p:cTn>
              </p:par>
            </p:tnLst>
          </p:tmpl>
          <p:tmpl lvl="3">
            <p:tnLst>
              <p:par>
                <p:cTn presetID="2" presetClass="entr" presetSubtype="2" fill="hold" nodeType="withEffect">
                  <p:stCondLst>
                    <p:cond delay="0"/>
                  </p:stCondLst>
                  <p:childTnLst>
                    <p:set>
                      <p:cBhvr>
                        <p:cTn dur="1" fill="hold">
                          <p:stCondLst>
                            <p:cond delay="0"/>
                          </p:stCondLst>
                        </p:cTn>
                        <p:tgtEl>
                          <p:spTgt spid="6"/>
                        </p:tgtEl>
                        <p:attrNameLst>
                          <p:attrName>style.visibility</p:attrName>
                        </p:attrNameLst>
                      </p:cBhvr>
                      <p:to>
                        <p:strVal val="visible"/>
                      </p:to>
                    </p:set>
                    <p:anim calcmode="lin" valueType="num">
                      <p:cBhvr additive="base">
                        <p:cTn dur="1000" fill="hold"/>
                        <p:tgtEl>
                          <p:spTgt spid="6"/>
                        </p:tgtEl>
                        <p:attrNameLst>
                          <p:attrName>ppt_x</p:attrName>
                        </p:attrNameLst>
                      </p:cBhvr>
                      <p:tavLst>
                        <p:tav tm="0">
                          <p:val>
                            <p:strVal val="1+#ppt_w/2"/>
                          </p:val>
                        </p:tav>
                        <p:tav tm="100000">
                          <p:val>
                            <p:strVal val="#ppt_x"/>
                          </p:val>
                        </p:tav>
                      </p:tavLst>
                    </p:anim>
                    <p:anim calcmode="lin" valueType="num">
                      <p:cBhvr additive="base">
                        <p:cTn dur="1000" fill="hold"/>
                        <p:tgtEl>
                          <p:spTgt spid="6"/>
                        </p:tgtEl>
                        <p:attrNameLst>
                          <p:attrName>ppt_y</p:attrName>
                        </p:attrNameLst>
                      </p:cBhvr>
                      <p:tavLst>
                        <p:tav tm="0">
                          <p:val>
                            <p:strVal val="#ppt_y"/>
                          </p:val>
                        </p:tav>
                        <p:tav tm="100000">
                          <p:val>
                            <p:strVal val="#ppt_y"/>
                          </p:val>
                        </p:tav>
                      </p:tavLst>
                    </p:anim>
                  </p:childTnLst>
                </p:cTn>
              </p:par>
            </p:tnLst>
          </p:tmpl>
          <p:tmpl lvl="4">
            <p:tnLst>
              <p:par>
                <p:cTn presetID="2" presetClass="entr" presetSubtype="2" fill="hold" nodeType="withEffect">
                  <p:stCondLst>
                    <p:cond delay="0"/>
                  </p:stCondLst>
                  <p:childTnLst>
                    <p:set>
                      <p:cBhvr>
                        <p:cTn dur="1" fill="hold">
                          <p:stCondLst>
                            <p:cond delay="0"/>
                          </p:stCondLst>
                        </p:cTn>
                        <p:tgtEl>
                          <p:spTgt spid="6"/>
                        </p:tgtEl>
                        <p:attrNameLst>
                          <p:attrName>style.visibility</p:attrName>
                        </p:attrNameLst>
                      </p:cBhvr>
                      <p:to>
                        <p:strVal val="visible"/>
                      </p:to>
                    </p:set>
                    <p:anim calcmode="lin" valueType="num">
                      <p:cBhvr additive="base">
                        <p:cTn dur="1000" fill="hold"/>
                        <p:tgtEl>
                          <p:spTgt spid="6"/>
                        </p:tgtEl>
                        <p:attrNameLst>
                          <p:attrName>ppt_x</p:attrName>
                        </p:attrNameLst>
                      </p:cBhvr>
                      <p:tavLst>
                        <p:tav tm="0">
                          <p:val>
                            <p:strVal val="1+#ppt_w/2"/>
                          </p:val>
                        </p:tav>
                        <p:tav tm="100000">
                          <p:val>
                            <p:strVal val="#ppt_x"/>
                          </p:val>
                        </p:tav>
                      </p:tavLst>
                    </p:anim>
                    <p:anim calcmode="lin" valueType="num">
                      <p:cBhvr additive="base">
                        <p:cTn dur="1000" fill="hold"/>
                        <p:tgtEl>
                          <p:spTgt spid="6"/>
                        </p:tgtEl>
                        <p:attrNameLst>
                          <p:attrName>ppt_y</p:attrName>
                        </p:attrNameLst>
                      </p:cBhvr>
                      <p:tavLst>
                        <p:tav tm="0">
                          <p:val>
                            <p:strVal val="#ppt_y"/>
                          </p:val>
                        </p:tav>
                        <p:tav tm="100000">
                          <p:val>
                            <p:strVal val="#ppt_y"/>
                          </p:val>
                        </p:tav>
                      </p:tavLst>
                    </p:anim>
                  </p:childTnLst>
                </p:cTn>
              </p:par>
            </p:tnLst>
          </p:tmpl>
          <p:tmpl lvl="5">
            <p:tnLst>
              <p:par>
                <p:cTn presetID="2" presetClass="entr" presetSubtype="2" fill="hold" nodeType="withEffect">
                  <p:stCondLst>
                    <p:cond delay="0"/>
                  </p:stCondLst>
                  <p:childTnLst>
                    <p:set>
                      <p:cBhvr>
                        <p:cTn dur="1" fill="hold">
                          <p:stCondLst>
                            <p:cond delay="0"/>
                          </p:stCondLst>
                        </p:cTn>
                        <p:tgtEl>
                          <p:spTgt spid="6"/>
                        </p:tgtEl>
                        <p:attrNameLst>
                          <p:attrName>style.visibility</p:attrName>
                        </p:attrNameLst>
                      </p:cBhvr>
                      <p:to>
                        <p:strVal val="visible"/>
                      </p:to>
                    </p:set>
                    <p:anim calcmode="lin" valueType="num">
                      <p:cBhvr additive="base">
                        <p:cTn dur="1000" fill="hold"/>
                        <p:tgtEl>
                          <p:spTgt spid="6"/>
                        </p:tgtEl>
                        <p:attrNameLst>
                          <p:attrName>ppt_x</p:attrName>
                        </p:attrNameLst>
                      </p:cBhvr>
                      <p:tavLst>
                        <p:tav tm="0">
                          <p:val>
                            <p:strVal val="1+#ppt_w/2"/>
                          </p:val>
                        </p:tav>
                        <p:tav tm="100000">
                          <p:val>
                            <p:strVal val="#ppt_x"/>
                          </p:val>
                        </p:tav>
                      </p:tavLst>
                    </p:anim>
                    <p:anim calcmode="lin" valueType="num">
                      <p:cBhvr additive="base">
                        <p:cTn dur="1000" fill="hold"/>
                        <p:tgtEl>
                          <p:spTgt spid="6"/>
                        </p:tgtEl>
                        <p:attrNameLst>
                          <p:attrName>ppt_y</p:attrName>
                        </p:attrNameLst>
                      </p:cBhvr>
                      <p:tavLst>
                        <p:tav tm="0">
                          <p:val>
                            <p:strVal val="#ppt_y"/>
                          </p:val>
                        </p:tav>
                        <p:tav tm="100000">
                          <p:val>
                            <p:strVal val="#ppt_y"/>
                          </p:val>
                        </p:tav>
                      </p:tavLst>
                    </p:anim>
                  </p:childTnLst>
                </p:cTn>
              </p:par>
            </p:tnLst>
          </p:tmpl>
        </p:tmplLst>
      </p:bldP>
    </p:bld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51296083-1164-4FBB-88B8-5986B21BC56A}" type="datetimeFigureOut">
              <a:rPr lang="en-US" smtClean="0"/>
              <a:pPr/>
              <a:t>5/26/2010</a:t>
            </a:fld>
            <a:endParaRPr 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159ACD09-610B-47B7-B7A9-B81266CE0C2F}"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51296083-1164-4FBB-88B8-5986B21BC56A}" type="datetimeFigureOut">
              <a:rPr lang="en-US" smtClean="0"/>
              <a:pPr/>
              <a:t>5/26/2010</a:t>
            </a:fld>
            <a:endParaRPr lang="en-US"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159ACD09-610B-47B7-B7A9-B81266CE0C2F}"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51296083-1164-4FBB-88B8-5986B21BC56A}" type="datetimeFigureOut">
              <a:rPr lang="en-US" smtClean="0"/>
              <a:pPr/>
              <a:t>5/26/2010</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159ACD09-610B-47B7-B7A9-B81266CE0C2F}"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51296083-1164-4FBB-88B8-5986B21BC56A}" type="datetimeFigureOut">
              <a:rPr lang="en-US" smtClean="0"/>
              <a:pPr/>
              <a:t>5/26/2010</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159ACD09-610B-47B7-B7A9-B81266CE0C2F}" type="slidenum">
              <a:rPr lang="en-US" smtClean="0"/>
              <a:pPr/>
              <a:t>‹#›</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nodePh="1">
                                  <p:stCondLst>
                                    <p:cond delay="0"/>
                                  </p:stCondLst>
                                  <p:endCondLst>
                                    <p:cond evt="begin" delay="0">
                                      <p:tn val="5"/>
                                    </p:cond>
                                  </p:end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2000"/>
                                        <p:tgtEl>
                                          <p:spTgt spid="3"/>
                                        </p:tgtEl>
                                      </p:cBhvr>
                                    </p:animEffect>
                                  </p:childTnLst>
                                </p:cTn>
                              </p:par>
                            </p:childTnLst>
                          </p:cTn>
                        </p:par>
                        <p:par>
                          <p:cTn id="8" fill="hold">
                            <p:stCondLst>
                              <p:cond delay="2000"/>
                            </p:stCondLst>
                            <p:childTnLst>
                              <p:par>
                                <p:cTn id="9" presetID="3" presetClass="entr" presetSubtype="10"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blinds(horizontal)">
                                      <p:cBhvr>
                                        <p:cTn id="11" dur="500"/>
                                        <p:tgtEl>
                                          <p:spTgt spid="2"/>
                                        </p:tgtEl>
                                      </p:cBhvr>
                                    </p:animEffect>
                                  </p:childTnLst>
                                </p:cTn>
                              </p:par>
                            </p:childTnLst>
                          </p:cTn>
                        </p:par>
                        <p:par>
                          <p:cTn id="12" fill="hold">
                            <p:stCondLst>
                              <p:cond delay="2500"/>
                            </p:stCondLst>
                            <p:childTnLst>
                              <p:par>
                                <p:cTn id="13" presetID="3" presetClass="entr" presetSubtype="10" fill="hold" grpId="0" nodeType="after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animEffect transition="in" filter="blinds(horizontal)">
                                      <p:cBhvr>
                                        <p:cTn id="15"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build="p">
        <p:tmplLst>
          <p:tmpl lvl="1">
            <p:tnLst>
              <p:par>
                <p:cTn presetID="3" presetClass="entr" presetSubtype="10" fill="hold" nodeType="afterEffect">
                  <p:stCondLst>
                    <p:cond delay="0"/>
                  </p:stCondLst>
                  <p:childTnLst>
                    <p:set>
                      <p:cBhvr>
                        <p:cTn dur="1" fill="hold">
                          <p:stCondLst>
                            <p:cond delay="0"/>
                          </p:stCondLst>
                        </p:cTn>
                        <p:tgtEl>
                          <p:spTgt spid="4"/>
                        </p:tgtEl>
                        <p:attrNameLst>
                          <p:attrName>style.visibility</p:attrName>
                        </p:attrNameLst>
                      </p:cBhvr>
                      <p:to>
                        <p:strVal val="visible"/>
                      </p:to>
                    </p:set>
                    <p:animEffect transition="in" filter="blinds(horizontal)">
                      <p:cBhvr>
                        <p:cTn dur="500"/>
                        <p:tgtEl>
                          <p:spTgt spid="4"/>
                        </p:tgtEl>
                      </p:cBhvr>
                    </p:animEffect>
                  </p:childTnLst>
                </p:cTn>
              </p:par>
            </p:tnLst>
          </p:tmpl>
        </p:tmplLst>
      </p:bldP>
    </p:bld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4.png"/><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oleObject" Target="../embeddings/oleObject1.bin"/><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2C0"/>
        </a:solidFill>
        <a:effectLst/>
      </p:bgPr>
    </p:bg>
    <p:spTree>
      <p:nvGrpSpPr>
        <p:cNvPr id="1" name=""/>
        <p:cNvGrpSpPr/>
        <p:nvPr/>
      </p:nvGrpSpPr>
      <p:grpSpPr>
        <a:xfrm>
          <a:off x="0" y="0"/>
          <a:ext cx="0" cy="0"/>
          <a:chOff x="0" y="0"/>
          <a:chExt cx="0" cy="0"/>
        </a:xfrm>
      </p:grpSpPr>
      <p:sp>
        <p:nvSpPr>
          <p:cNvPr id="8" name="Rectangle 3"/>
          <p:cNvSpPr>
            <a:spLocks noChangeArrowheads="1"/>
          </p:cNvSpPr>
          <p:nvPr userDrawn="1"/>
        </p:nvSpPr>
        <p:spPr bwMode="auto">
          <a:xfrm>
            <a:off x="1" y="0"/>
            <a:ext cx="9144000" cy="914400"/>
          </a:xfrm>
          <a:prstGeom prst="rect">
            <a:avLst/>
          </a:prstGeom>
          <a:solidFill>
            <a:srgbClr val="000000"/>
          </a:solidFill>
          <a:ln w="9525">
            <a:noFill/>
            <a:round/>
            <a:headEnd/>
            <a:tailEnd/>
          </a:ln>
          <a:effectLst/>
        </p:spPr>
        <p:txBody>
          <a:bodyPr wrap="none" anchor="ctr"/>
          <a:lstStyle/>
          <a:p>
            <a:pPr>
              <a:defRPr/>
            </a:pPr>
            <a:endParaRPr lang="en-US" dirty="0"/>
          </a:p>
        </p:txBody>
      </p:sp>
      <p:sp>
        <p:nvSpPr>
          <p:cNvPr id="3" name="Text Placeholder 2"/>
          <p:cNvSpPr>
            <a:spLocks noGrp="1"/>
          </p:cNvSpPr>
          <p:nvPr>
            <p:ph type="body" idx="1"/>
          </p:nvPr>
        </p:nvSpPr>
        <p:spPr>
          <a:xfrm>
            <a:off x="304800" y="990600"/>
            <a:ext cx="8610600" cy="5334000"/>
          </a:xfrm>
          <a:prstGeom prst="rect">
            <a:avLst/>
          </a:prstGeom>
        </p:spPr>
        <p:txBody>
          <a:bodyPr vert="horz" lIns="91440" tIns="45720" rIns="91440" bIns="4572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7" name="Picture 8"/>
          <p:cNvPicPr>
            <a:picLocks noChangeAspect="1" noChangeArrowheads="1"/>
          </p:cNvPicPr>
          <p:nvPr userDrawn="1"/>
        </p:nvPicPr>
        <p:blipFill>
          <a:blip r:embed="rId14"/>
          <a:srcRect/>
          <a:stretch>
            <a:fillRect/>
          </a:stretch>
        </p:blipFill>
        <p:spPr bwMode="auto">
          <a:xfrm>
            <a:off x="0" y="0"/>
            <a:ext cx="914400" cy="914400"/>
          </a:xfrm>
          <a:prstGeom prst="rect">
            <a:avLst/>
          </a:prstGeom>
          <a:noFill/>
          <a:ln w="9525">
            <a:noFill/>
            <a:round/>
            <a:headEnd/>
            <a:tailEnd/>
          </a:ln>
        </p:spPr>
      </p:pic>
      <p:sp>
        <p:nvSpPr>
          <p:cNvPr id="2" name="Title Placeholder 1"/>
          <p:cNvSpPr>
            <a:spLocks noGrp="1"/>
          </p:cNvSpPr>
          <p:nvPr>
            <p:ph type="title"/>
          </p:nvPr>
        </p:nvSpPr>
        <p:spPr>
          <a:xfrm>
            <a:off x="838200" y="152400"/>
            <a:ext cx="8153400" cy="609600"/>
          </a:xfrm>
          <a:prstGeom prst="rect">
            <a:avLst/>
          </a:prstGeom>
        </p:spPr>
        <p:txBody>
          <a:bodyPr vert="horz" lIns="91440" tIns="45720" rIns="91440" bIns="45720" rtlCol="0" anchor="ctr">
            <a:noAutofit/>
          </a:bodyPr>
          <a:lstStyle/>
          <a:p>
            <a:r>
              <a:rPr lang="en-US" dirty="0" smtClean="0"/>
              <a:t>Click to edit Master title style</a:t>
            </a:r>
            <a:endParaRPr lang="en-US" dirty="0"/>
          </a:p>
        </p:txBody>
      </p:sp>
      <p:graphicFrame>
        <p:nvGraphicFramePr>
          <p:cNvPr id="9" name="Object 10"/>
          <p:cNvGraphicFramePr>
            <a:graphicFrameLocks noChangeAspect="1"/>
          </p:cNvGraphicFramePr>
          <p:nvPr userDrawn="1"/>
        </p:nvGraphicFramePr>
        <p:xfrm>
          <a:off x="381000" y="6492875"/>
          <a:ext cx="1223963" cy="260350"/>
        </p:xfrm>
        <a:graphic>
          <a:graphicData uri="http://schemas.openxmlformats.org/presentationml/2006/ole">
            <p:oleObj spid="_x0000_s1026" r:id="rId15" imgW="2121480" imgH="434160" progId="">
              <p:embed/>
            </p:oleObj>
          </a:graphicData>
        </a:graphic>
      </p:graphicFrame>
      <p:sp>
        <p:nvSpPr>
          <p:cNvPr id="10" name="Text Box 11"/>
          <p:cNvSpPr txBox="1">
            <a:spLocks noChangeArrowheads="1"/>
          </p:cNvSpPr>
          <p:nvPr userDrawn="1"/>
        </p:nvSpPr>
        <p:spPr bwMode="auto">
          <a:xfrm>
            <a:off x="163513" y="6477000"/>
            <a:ext cx="319087" cy="276225"/>
          </a:xfrm>
          <a:prstGeom prst="rect">
            <a:avLst/>
          </a:prstGeom>
          <a:noFill/>
          <a:ln w="9525">
            <a:noFill/>
            <a:round/>
            <a:headEnd/>
            <a:tailEnd/>
          </a:ln>
          <a:effectLst/>
        </p:spPr>
        <p:txBody>
          <a:bodyPr lIns="90000" tIns="46800" rIns="90000" bIns="46800">
            <a:spAutoFit/>
          </a:bodyPr>
          <a:lstStyle/>
          <a:p>
            <a:pPr>
              <a:lnSpc>
                <a:spcPct val="100000"/>
              </a:lnSpc>
              <a:spcBef>
                <a:spcPts val="750"/>
              </a:spcBef>
              <a:spcAft>
                <a:spcPts val="575"/>
              </a:spcAft>
              <a:defRPr/>
            </a:pPr>
            <a:r>
              <a:rPr lang="de-DE" sz="1200" dirty="0">
                <a:solidFill>
                  <a:srgbClr val="FFFFFF"/>
                </a:solidFill>
                <a:latin typeface="Times New Roman" pitchFamily="16" charset="0"/>
              </a:rPr>
              <a:t>©</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l" defTabSz="914400" rtl="0" eaLnBrk="1" latinLnBrk="0" hangingPunct="1">
        <a:spcBef>
          <a:spcPct val="0"/>
        </a:spcBef>
        <a:buNone/>
        <a:defRPr sz="4000" b="1" kern="1200">
          <a:solidFill>
            <a:srgbClr val="FF0000"/>
          </a:solidFill>
          <a:latin typeface="Times New Roman" pitchFamily="18" charset="0"/>
          <a:ea typeface="+mj-ea"/>
          <a:cs typeface="Times New Roman" pitchFamily="18" charset="0"/>
        </a:defRPr>
      </a:lvl1pPr>
    </p:titleStyle>
    <p:bodyStyle>
      <a:lvl1pPr marL="342900" indent="-342900" algn="l" defTabSz="914400" rtl="0" eaLnBrk="1" latinLnBrk="0" hangingPunct="1">
        <a:spcBef>
          <a:spcPct val="20000"/>
        </a:spcBef>
        <a:buFontTx/>
        <a:buBlip>
          <a:blip r:embed="rId16"/>
        </a:buBlip>
        <a:defRPr sz="3200" b="1" kern="1200">
          <a:solidFill>
            <a:schemeClr val="bg1"/>
          </a:solidFill>
          <a:latin typeface="+mn-lt"/>
          <a:ea typeface="+mn-ea"/>
          <a:cs typeface="+mn-cs"/>
        </a:defRPr>
      </a:lvl1pPr>
      <a:lvl2pPr marL="742950" indent="-285750" algn="l" defTabSz="914400" rtl="0" eaLnBrk="1" latinLnBrk="0" hangingPunct="1">
        <a:spcBef>
          <a:spcPct val="20000"/>
        </a:spcBef>
        <a:buFontTx/>
        <a:buBlip>
          <a:blip r:embed="rId17"/>
        </a:buBlip>
        <a:defRPr sz="2800" b="1" kern="1200">
          <a:solidFill>
            <a:srgbClr val="37F828"/>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b="1" kern="1200">
          <a:solidFill>
            <a:srgbClr val="FFFF00"/>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b="1" kern="1200">
          <a:solidFill>
            <a:schemeClr val="bg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b="1"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www.isohelpline.com/"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1066800"/>
            <a:ext cx="7772400" cy="2819400"/>
          </a:xfrm>
        </p:spPr>
        <p:txBody>
          <a:bodyPr/>
          <a:lstStyle/>
          <a:p>
            <a:pPr algn="ctr"/>
            <a:r>
              <a:rPr lang="en-GB" noProof="0" dirty="0" smtClean="0"/>
              <a:t>OHSAS 18001: 2007</a:t>
            </a:r>
            <a:br>
              <a:rPr lang="en-GB" noProof="0" dirty="0" smtClean="0"/>
            </a:br>
            <a:r>
              <a:rPr lang="en-GB" noProof="0" dirty="0" smtClean="0"/>
              <a:t>Requirements</a:t>
            </a:r>
            <a:endParaRPr lang="en-GB" noProof="0" dirty="0"/>
          </a:p>
        </p:txBody>
      </p:sp>
      <p:sp>
        <p:nvSpPr>
          <p:cNvPr id="5" name="Subtitle 4"/>
          <p:cNvSpPr>
            <a:spLocks noGrp="1"/>
          </p:cNvSpPr>
          <p:nvPr>
            <p:ph type="subTitle" idx="1"/>
          </p:nvPr>
        </p:nvSpPr>
        <p:spPr>
          <a:xfrm>
            <a:off x="1371600" y="4267200"/>
            <a:ext cx="6400800" cy="1752600"/>
          </a:xfrm>
        </p:spPr>
        <p:txBody>
          <a:bodyPr/>
          <a:lstStyle/>
          <a:p>
            <a:r>
              <a:rPr lang="en-GB" noProof="0" dirty="0" smtClean="0"/>
              <a:t>By</a:t>
            </a:r>
          </a:p>
          <a:p>
            <a:r>
              <a:rPr lang="en-GB" noProof="0" dirty="0" smtClean="0"/>
              <a:t>Innovative Matrix Softech Pvt Ltd</a:t>
            </a:r>
          </a:p>
          <a:p>
            <a:r>
              <a:rPr lang="en-GB" noProof="0" dirty="0" smtClean="0"/>
              <a:t>www.ISOhelpline.com</a:t>
            </a:r>
            <a:endParaRPr lang="en-GB" noProof="0" dirty="0"/>
          </a:p>
        </p:txBody>
      </p:sp>
      <p:pic>
        <p:nvPicPr>
          <p:cNvPr id="7" name="Picture 6" descr="OHSAS_18000_gif.gif"/>
          <p:cNvPicPr>
            <a:picLocks noChangeAspect="1"/>
          </p:cNvPicPr>
          <p:nvPr/>
        </p:nvPicPr>
        <p:blipFill>
          <a:blip r:embed="rId3"/>
          <a:stretch>
            <a:fillRect/>
          </a:stretch>
        </p:blipFill>
        <p:spPr>
          <a:xfrm>
            <a:off x="304800" y="1143000"/>
            <a:ext cx="1905000" cy="2162175"/>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noProof="0" dirty="0" smtClean="0"/>
              <a:t>3. Emergence of OHSMS Standards</a:t>
            </a:r>
            <a:endParaRPr lang="en-GB" noProof="0" dirty="0"/>
          </a:p>
        </p:txBody>
      </p:sp>
      <p:sp>
        <p:nvSpPr>
          <p:cNvPr id="3" name="Content Placeholder 2"/>
          <p:cNvSpPr>
            <a:spLocks noGrp="1"/>
          </p:cNvSpPr>
          <p:nvPr>
            <p:ph idx="1"/>
          </p:nvPr>
        </p:nvSpPr>
        <p:spPr/>
        <p:txBody>
          <a:bodyPr/>
          <a:lstStyle/>
          <a:p>
            <a:r>
              <a:rPr lang="en-GB" noProof="0" dirty="0" smtClean="0"/>
              <a:t>Who created OHSAS 18001</a:t>
            </a:r>
          </a:p>
          <a:p>
            <a:pPr lvl="1"/>
            <a:r>
              <a:rPr lang="en-GB" noProof="0" dirty="0" smtClean="0"/>
              <a:t>Bureau Veritas Quality International</a:t>
            </a:r>
          </a:p>
          <a:p>
            <a:pPr lvl="1"/>
            <a:r>
              <a:rPr lang="en-GB" noProof="0" dirty="0" smtClean="0"/>
              <a:t>Det Norske Veritas</a:t>
            </a:r>
          </a:p>
          <a:p>
            <a:pPr lvl="1"/>
            <a:r>
              <a:rPr lang="en-GB" noProof="0" dirty="0" smtClean="0"/>
              <a:t>Lloyds Register Quality Assurance</a:t>
            </a:r>
          </a:p>
          <a:p>
            <a:pPr lvl="1"/>
            <a:r>
              <a:rPr lang="en-GB" noProof="0" dirty="0" smtClean="0"/>
              <a:t>National Quality Assurance</a:t>
            </a:r>
          </a:p>
          <a:p>
            <a:pPr lvl="1"/>
            <a:r>
              <a:rPr lang="en-GB" noProof="0" dirty="0" smtClean="0"/>
              <a:t>SFS Certification</a:t>
            </a:r>
          </a:p>
          <a:p>
            <a:pPr lvl="1"/>
            <a:r>
              <a:rPr lang="en-GB" noProof="0" dirty="0" smtClean="0"/>
              <a:t>SGS Yarsley International Certification Services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noProof="0" dirty="0" smtClean="0"/>
              <a:t>3. Emergence of OHSMS Standards</a:t>
            </a:r>
            <a:endParaRPr lang="en-GB" noProof="0" dirty="0"/>
          </a:p>
        </p:txBody>
      </p:sp>
      <p:sp>
        <p:nvSpPr>
          <p:cNvPr id="3" name="Content Placeholder 2"/>
          <p:cNvSpPr>
            <a:spLocks noGrp="1"/>
          </p:cNvSpPr>
          <p:nvPr>
            <p:ph idx="1"/>
          </p:nvPr>
        </p:nvSpPr>
        <p:spPr/>
        <p:txBody>
          <a:bodyPr/>
          <a:lstStyle/>
          <a:p>
            <a:r>
              <a:rPr lang="en-GB" noProof="0" dirty="0" smtClean="0"/>
              <a:t>Who created OHSAS 18001 (continue)</a:t>
            </a:r>
          </a:p>
          <a:p>
            <a:pPr lvl="1"/>
            <a:r>
              <a:rPr lang="en-GB" noProof="0" dirty="0" smtClean="0"/>
              <a:t>Spanish association for standardisation and certification (AENOR)</a:t>
            </a:r>
          </a:p>
          <a:p>
            <a:pPr lvl="1"/>
            <a:r>
              <a:rPr lang="en-GB" noProof="0" dirty="0" smtClean="0"/>
              <a:t> International Safety Management Organisation Ltd</a:t>
            </a:r>
          </a:p>
          <a:p>
            <a:pPr lvl="1"/>
            <a:r>
              <a:rPr lang="en-GB" noProof="0" dirty="0" smtClean="0"/>
              <a:t>Standards and Industry Research Institute of Malaysia</a:t>
            </a:r>
          </a:p>
          <a:p>
            <a:pPr lvl="1"/>
            <a:r>
              <a:rPr lang="en-GB" noProof="0" dirty="0" smtClean="0"/>
              <a:t>International Certification Services </a:t>
            </a:r>
          </a:p>
          <a:p>
            <a:pPr lvl="2"/>
            <a:endParaRPr lang="en-GB" noProof="0"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noProof="0" dirty="0" smtClean="0"/>
              <a:t>3. Emergence of OHSMS Standards</a:t>
            </a:r>
            <a:endParaRPr lang="en-GB" noProof="0" dirty="0"/>
          </a:p>
        </p:txBody>
      </p:sp>
      <p:sp>
        <p:nvSpPr>
          <p:cNvPr id="3" name="Content Placeholder 2"/>
          <p:cNvSpPr>
            <a:spLocks noGrp="1"/>
          </p:cNvSpPr>
          <p:nvPr>
            <p:ph idx="1"/>
          </p:nvPr>
        </p:nvSpPr>
        <p:spPr/>
        <p:txBody>
          <a:bodyPr/>
          <a:lstStyle/>
          <a:p>
            <a:r>
              <a:rPr lang="en-GB" noProof="0" dirty="0" smtClean="0"/>
              <a:t>Documents used in creating OHSAS 18001 specifications</a:t>
            </a:r>
          </a:p>
          <a:p>
            <a:pPr lvl="1"/>
            <a:r>
              <a:rPr lang="en-GB" noProof="0" dirty="0" smtClean="0"/>
              <a:t>BS 8800:1996 Guide to occupational health and safety management systems </a:t>
            </a:r>
          </a:p>
          <a:p>
            <a:pPr lvl="1"/>
            <a:r>
              <a:rPr lang="en-GB" noProof="0" dirty="0" smtClean="0"/>
              <a:t>DNV Standard for Certification of Occupational Health and Safety Management Systems(OHSMS):1997 </a:t>
            </a:r>
          </a:p>
          <a:p>
            <a:pPr lvl="1"/>
            <a:r>
              <a:rPr lang="en-GB" noProof="0" dirty="0" smtClean="0"/>
              <a:t>Technical Report NPR 5001: 1997 Guide to an occupational health and safety management system </a:t>
            </a:r>
          </a:p>
          <a:p>
            <a:pPr lvl="1"/>
            <a:r>
              <a:rPr lang="en-GB" noProof="0" dirty="0" smtClean="0"/>
              <a:t>Draft LRQA SMS 8800 Health &amp; safety management systems assessment criteria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noProof="0" dirty="0" smtClean="0"/>
              <a:t>3. Emergence of OHSMS Standards</a:t>
            </a:r>
            <a:endParaRPr lang="en-GB" noProof="0" dirty="0"/>
          </a:p>
        </p:txBody>
      </p:sp>
      <p:sp>
        <p:nvSpPr>
          <p:cNvPr id="3" name="Content Placeholder 2"/>
          <p:cNvSpPr>
            <a:spLocks noGrp="1"/>
          </p:cNvSpPr>
          <p:nvPr>
            <p:ph idx="1"/>
          </p:nvPr>
        </p:nvSpPr>
        <p:spPr/>
        <p:txBody>
          <a:bodyPr/>
          <a:lstStyle/>
          <a:p>
            <a:r>
              <a:rPr lang="en-GB" noProof="0" dirty="0" smtClean="0"/>
              <a:t>Documents used (continue)</a:t>
            </a:r>
          </a:p>
          <a:p>
            <a:pPr lvl="1"/>
            <a:r>
              <a:rPr lang="en-GB" noProof="0" dirty="0" smtClean="0"/>
              <a:t>SGS &amp; ISMOL ISA 2000:1997 Requirements for Safety and Health Management Systems </a:t>
            </a:r>
          </a:p>
          <a:p>
            <a:pPr lvl="1"/>
            <a:r>
              <a:rPr lang="en-GB" noProof="0" dirty="0" smtClean="0"/>
              <a:t>BVQI SafetyCert: Occupational Safety and Health Management Standard </a:t>
            </a:r>
          </a:p>
          <a:p>
            <a:pPr lvl="1"/>
            <a:r>
              <a:rPr lang="en-GB" noProof="0" dirty="0" smtClean="0"/>
              <a:t>Draft AS/NZ 4801 Occupational health and safety management systems Specification with guidance for use </a:t>
            </a:r>
          </a:p>
          <a:p>
            <a:pPr lvl="1"/>
            <a:r>
              <a:rPr lang="en-GB" noProof="0" dirty="0" smtClean="0"/>
              <a:t>Draft BSI PAS 088 Occupational health and safety management systems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noProof="0" dirty="0" smtClean="0"/>
              <a:t>3. Emergence of OHSMS Standards</a:t>
            </a:r>
            <a:endParaRPr lang="en-GB" noProof="0" dirty="0"/>
          </a:p>
        </p:txBody>
      </p:sp>
      <p:sp>
        <p:nvSpPr>
          <p:cNvPr id="3" name="Content Placeholder 2"/>
          <p:cNvSpPr>
            <a:spLocks noGrp="1"/>
          </p:cNvSpPr>
          <p:nvPr>
            <p:ph idx="1"/>
          </p:nvPr>
        </p:nvSpPr>
        <p:spPr/>
        <p:txBody>
          <a:bodyPr/>
          <a:lstStyle/>
          <a:p>
            <a:r>
              <a:rPr lang="en-GB" noProof="0" dirty="0" smtClean="0"/>
              <a:t>Documents used (continue)</a:t>
            </a:r>
          </a:p>
          <a:p>
            <a:pPr lvl="1"/>
            <a:r>
              <a:rPr lang="en-GB" noProof="0" dirty="0" smtClean="0"/>
              <a:t>UNE 81900 series of pre-standards on the Prevention of occupational risks </a:t>
            </a:r>
          </a:p>
          <a:p>
            <a:pPr lvl="1"/>
            <a:r>
              <a:rPr lang="en-GB" noProof="0" dirty="0" smtClean="0"/>
              <a:t>Draft NSAI SR 320 Recommendation for an Occupational Health and Safety (OH and S) Management System </a:t>
            </a:r>
          </a:p>
          <a:p>
            <a:pPr lvl="1"/>
            <a:endParaRPr lang="en-GB" noProof="0"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noProof="0" dirty="0" smtClean="0"/>
              <a:t>3. Emergence of OHSMS Standards</a:t>
            </a:r>
            <a:endParaRPr lang="en-GB" noProof="0" dirty="0"/>
          </a:p>
        </p:txBody>
      </p:sp>
      <p:sp>
        <p:nvSpPr>
          <p:cNvPr id="3" name="Content Placeholder 2"/>
          <p:cNvSpPr>
            <a:spLocks noGrp="1"/>
          </p:cNvSpPr>
          <p:nvPr>
            <p:ph idx="1"/>
          </p:nvPr>
        </p:nvSpPr>
        <p:spPr/>
        <p:txBody>
          <a:bodyPr/>
          <a:lstStyle/>
          <a:p>
            <a:r>
              <a:rPr lang="en-GB" noProof="0" dirty="0" smtClean="0"/>
              <a:t>Year 2000</a:t>
            </a:r>
          </a:p>
          <a:p>
            <a:pPr lvl="1"/>
            <a:r>
              <a:rPr lang="en-GB" noProof="0" dirty="0" smtClean="0"/>
              <a:t>ISO Technical Management Board declined once again for an International standard on OHSAS</a:t>
            </a:r>
          </a:p>
          <a:p>
            <a:pPr lvl="2"/>
            <a:r>
              <a:rPr lang="en-GB" noProof="0" dirty="0" smtClean="0"/>
              <a:t>Proposal was to adopt BS 8800 as international standard</a:t>
            </a:r>
          </a:p>
          <a:p>
            <a:pPr lvl="2"/>
            <a:r>
              <a:rPr lang="en-GB" noProof="0" dirty="0" smtClean="0"/>
              <a:t>Declined by 20 / 9 voting</a:t>
            </a:r>
          </a:p>
          <a:p>
            <a:pPr lvl="3"/>
            <a:r>
              <a:rPr lang="en-GB" noProof="0" dirty="0" smtClean="0"/>
              <a:t>20 in favour / 9 against</a:t>
            </a:r>
          </a:p>
          <a:p>
            <a:pPr lvl="3"/>
            <a:r>
              <a:rPr lang="en-GB" noProof="0" dirty="0" smtClean="0"/>
              <a:t>For acceptance 2/3 positive votes required</a:t>
            </a:r>
          </a:p>
          <a:p>
            <a:pPr lvl="3"/>
            <a:endParaRPr lang="en-GB" noProof="0" dirty="0" smtClean="0"/>
          </a:p>
          <a:p>
            <a:pPr lvl="1"/>
            <a:endParaRPr lang="en-GB" noProof="0" dirty="0" smtClean="0"/>
          </a:p>
          <a:p>
            <a:pPr lvl="1"/>
            <a:endParaRPr lang="en-GB" noProof="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GB" noProof="0" dirty="0" smtClean="0"/>
              <a:t>Full product available at www.isohelpline.com</a:t>
            </a:r>
            <a:endParaRPr lang="en-GB" noProof="0" dirty="0"/>
          </a:p>
        </p:txBody>
      </p:sp>
      <p:sp>
        <p:nvSpPr>
          <p:cNvPr id="4" name="Subtitle 3"/>
          <p:cNvSpPr>
            <a:spLocks noGrp="1"/>
          </p:cNvSpPr>
          <p:nvPr>
            <p:ph type="subTitle" idx="1"/>
          </p:nvPr>
        </p:nvSpPr>
        <p:spPr/>
        <p:txBody>
          <a:bodyPr/>
          <a:lstStyle/>
          <a:p>
            <a:r>
              <a:rPr lang="en-GB" noProof="0" dirty="0" smtClean="0">
                <a:hlinkClick r:id="rId2"/>
              </a:rPr>
              <a:t>www.ISOhelpline.Com</a:t>
            </a:r>
            <a:endParaRPr lang="en-GB" noProof="0" dirty="0" smtClean="0"/>
          </a:p>
          <a:p>
            <a:r>
              <a:rPr lang="en-GB" noProof="0" dirty="0" smtClean="0"/>
              <a:t>mail@isohelpline.com</a:t>
            </a:r>
          </a:p>
          <a:p>
            <a:endParaRPr lang="en-GB" noProof="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GB" noProof="0" dirty="0" smtClean="0"/>
              <a:t>Introduction</a:t>
            </a:r>
            <a:endParaRPr lang="en-GB" noProof="0" dirty="0"/>
          </a:p>
        </p:txBody>
      </p:sp>
      <p:pic>
        <p:nvPicPr>
          <p:cNvPr id="7" name="Picture Placeholder 6" descr="breaking-the-ice.jpg"/>
          <p:cNvPicPr>
            <a:picLocks noGrp="1" noChangeAspect="1"/>
          </p:cNvPicPr>
          <p:nvPr>
            <p:ph type="pic" idx="1"/>
          </p:nvPr>
        </p:nvPicPr>
        <p:blipFill>
          <a:blip r:embed="rId3"/>
          <a:srcRect t="21812" b="21812"/>
          <a:stretch>
            <a:fillRect/>
          </a:stretch>
        </p:blipFill>
        <p:spPr/>
      </p:pic>
      <p:sp>
        <p:nvSpPr>
          <p:cNvPr id="6" name="Text Placeholder 5"/>
          <p:cNvSpPr>
            <a:spLocks noGrp="1"/>
          </p:cNvSpPr>
          <p:nvPr>
            <p:ph type="body" sz="half" idx="2"/>
          </p:nvPr>
        </p:nvSpPr>
        <p:spPr/>
        <p:txBody>
          <a:bodyPr/>
          <a:lstStyle/>
          <a:p>
            <a:pPr algn="ctr"/>
            <a:r>
              <a:rPr lang="en-GB" noProof="0" dirty="0" smtClean="0"/>
              <a:t>Introduce Yourself with some little known facts about you</a:t>
            </a:r>
            <a:endParaRPr lang="en-GB" noProof="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noProof="0" dirty="0" smtClean="0"/>
              <a:t>Today’s Agenda</a:t>
            </a:r>
            <a:endParaRPr lang="en-GB" noProof="0" dirty="0"/>
          </a:p>
        </p:txBody>
      </p:sp>
      <p:sp>
        <p:nvSpPr>
          <p:cNvPr id="5" name="Content Placeholder 4"/>
          <p:cNvSpPr>
            <a:spLocks noGrp="1"/>
          </p:cNvSpPr>
          <p:nvPr>
            <p:ph idx="1"/>
          </p:nvPr>
        </p:nvSpPr>
        <p:spPr/>
        <p:txBody>
          <a:bodyPr/>
          <a:lstStyle/>
          <a:p>
            <a:r>
              <a:rPr lang="en-GB" noProof="0" dirty="0" smtClean="0"/>
              <a:t>1. What is OHSAS or OHSMS</a:t>
            </a:r>
          </a:p>
          <a:p>
            <a:r>
              <a:rPr lang="en-GB" noProof="0" dirty="0" smtClean="0"/>
              <a:t>2. Why OHSAS / Benefits</a:t>
            </a:r>
          </a:p>
          <a:p>
            <a:r>
              <a:rPr lang="en-GB" noProof="0" dirty="0" smtClean="0"/>
              <a:t>3. Emergence of OHSMS Standards</a:t>
            </a:r>
          </a:p>
          <a:p>
            <a:r>
              <a:rPr lang="en-GB" noProof="0" dirty="0" smtClean="0"/>
              <a:t>4. Introduction to OHSAS 18000</a:t>
            </a:r>
          </a:p>
          <a:p>
            <a:r>
              <a:rPr lang="en-GB" noProof="0" dirty="0" smtClean="0"/>
              <a:t>5. Changes in OHSAS 18001: 2007 edition</a:t>
            </a:r>
          </a:p>
          <a:p>
            <a:r>
              <a:rPr lang="en-GB" noProof="0" dirty="0" smtClean="0"/>
              <a:t>6. OHSAS 18001 Requirements</a:t>
            </a:r>
          </a:p>
          <a:p>
            <a:r>
              <a:rPr lang="en-GB" noProof="0" dirty="0" smtClean="0"/>
              <a:t>7. Examination</a:t>
            </a:r>
            <a:endParaRPr lang="en-GB" noProof="0" dirty="0"/>
          </a:p>
        </p:txBody>
      </p:sp>
      <p:pic>
        <p:nvPicPr>
          <p:cNvPr id="6" name="Picture 5" descr="steps.jpg"/>
          <p:cNvPicPr>
            <a:picLocks noChangeAspect="1"/>
          </p:cNvPicPr>
          <p:nvPr/>
        </p:nvPicPr>
        <p:blipFill>
          <a:blip r:embed="rId3"/>
          <a:stretch>
            <a:fillRect/>
          </a:stretch>
        </p:blipFill>
        <p:spPr>
          <a:xfrm>
            <a:off x="7162800" y="1066800"/>
            <a:ext cx="1733550" cy="229552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never_Give_UP.jpg"/>
          <p:cNvPicPr>
            <a:picLocks noChangeAspect="1"/>
          </p:cNvPicPr>
          <p:nvPr/>
        </p:nvPicPr>
        <p:blipFill>
          <a:blip r:embed="rId3"/>
          <a:stretch>
            <a:fillRect/>
          </a:stretch>
        </p:blipFill>
        <p:spPr>
          <a:xfrm>
            <a:off x="1828800" y="41148"/>
            <a:ext cx="5486400" cy="6775704"/>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noProof="0" dirty="0" smtClean="0"/>
              <a:t>1. What is OHSAS / OHSMS</a:t>
            </a:r>
            <a:endParaRPr lang="en-GB" noProof="0" dirty="0"/>
          </a:p>
        </p:txBody>
      </p:sp>
      <p:sp>
        <p:nvSpPr>
          <p:cNvPr id="3" name="Content Placeholder 2"/>
          <p:cNvSpPr>
            <a:spLocks noGrp="1"/>
          </p:cNvSpPr>
          <p:nvPr>
            <p:ph idx="1"/>
          </p:nvPr>
        </p:nvSpPr>
        <p:spPr/>
        <p:txBody>
          <a:bodyPr/>
          <a:lstStyle/>
          <a:p>
            <a:r>
              <a:rPr lang="en-GB" noProof="0" dirty="0" smtClean="0"/>
              <a:t>OHSAS: Occupational Health and Safety Assurance System</a:t>
            </a:r>
          </a:p>
          <a:p>
            <a:r>
              <a:rPr lang="en-GB" noProof="0" dirty="0" smtClean="0"/>
              <a:t>OHSMS: Occupational Health and Safety Management System</a:t>
            </a:r>
          </a:p>
          <a:p>
            <a:r>
              <a:rPr lang="en-GB" noProof="0" dirty="0" smtClean="0"/>
              <a:t>Both terms are used interchangeably</a:t>
            </a:r>
          </a:p>
          <a:p>
            <a:r>
              <a:rPr lang="en-GB" noProof="0" dirty="0" smtClean="0"/>
              <a:t>Its  is all about identifying “</a:t>
            </a:r>
            <a:r>
              <a:rPr lang="en-GB" noProof="0" dirty="0" smtClean="0">
                <a:solidFill>
                  <a:srgbClr val="37F828"/>
                </a:solidFill>
              </a:rPr>
              <a:t>OHS hazards</a:t>
            </a:r>
            <a:r>
              <a:rPr lang="en-GB" noProof="0" dirty="0" smtClean="0"/>
              <a:t>”, estimating “</a:t>
            </a:r>
            <a:r>
              <a:rPr lang="en-GB" noProof="0" dirty="0" smtClean="0">
                <a:solidFill>
                  <a:srgbClr val="37F828"/>
                </a:solidFill>
              </a:rPr>
              <a:t>risks</a:t>
            </a:r>
            <a:r>
              <a:rPr lang="en-GB" noProof="0" dirty="0" smtClean="0"/>
              <a:t>” and taking appropriate measures to mitigate “</a:t>
            </a:r>
            <a:r>
              <a:rPr lang="en-GB" noProof="0" dirty="0" smtClean="0">
                <a:solidFill>
                  <a:srgbClr val="37F828"/>
                </a:solidFill>
              </a:rPr>
              <a:t>consequences</a:t>
            </a:r>
            <a:r>
              <a:rPr lang="en-GB" noProof="0" dirty="0" smtClean="0"/>
              <a:t>”.</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noProof="0" dirty="0" smtClean="0"/>
              <a:t>2. Why OHSAS / OHSMS</a:t>
            </a:r>
            <a:endParaRPr lang="en-GB" noProof="0" dirty="0"/>
          </a:p>
        </p:txBody>
      </p:sp>
      <p:sp>
        <p:nvSpPr>
          <p:cNvPr id="3" name="Content Placeholder 2"/>
          <p:cNvSpPr>
            <a:spLocks noGrp="1"/>
          </p:cNvSpPr>
          <p:nvPr>
            <p:ph idx="1"/>
          </p:nvPr>
        </p:nvSpPr>
        <p:spPr/>
        <p:txBody>
          <a:bodyPr/>
          <a:lstStyle/>
          <a:p>
            <a:r>
              <a:rPr lang="en-GB" noProof="0" dirty="0" smtClean="0"/>
              <a:t>First ask yourself these questions:</a:t>
            </a:r>
          </a:p>
          <a:p>
            <a:pPr lvl="1"/>
            <a:r>
              <a:rPr lang="en-GB" noProof="0" dirty="0" smtClean="0"/>
              <a:t>Is your organization required to comply OHS laws and regulation?</a:t>
            </a:r>
          </a:p>
          <a:p>
            <a:pPr lvl="1"/>
            <a:r>
              <a:rPr lang="en-GB" noProof="0" dirty="0" smtClean="0"/>
              <a:t>Are you looking at ways to improve your overall OHS  performance?</a:t>
            </a:r>
          </a:p>
          <a:p>
            <a:pPr lvl="1"/>
            <a:r>
              <a:rPr lang="en-GB" noProof="0" dirty="0" smtClean="0"/>
              <a:t>Is your organization’s OHS affairs pose significant liability?</a:t>
            </a:r>
          </a:p>
          <a:p>
            <a:pPr lvl="1"/>
            <a:r>
              <a:rPr lang="en-GB" noProof="0" dirty="0" smtClean="0"/>
              <a:t>Are you not taking charge of OHS obligations for lack of time and resources?</a:t>
            </a:r>
          </a:p>
          <a:p>
            <a:pPr lvl="1"/>
            <a:r>
              <a:rPr lang="en-GB" noProof="0" dirty="0" smtClean="0"/>
              <a:t>Do you know how to relate OHS objectives to business objectives?</a:t>
            </a:r>
            <a:br>
              <a:rPr lang="en-GB" noProof="0" dirty="0" smtClean="0"/>
            </a:br>
            <a:endParaRPr lang="en-GB" noProof="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noProof="0" dirty="0" smtClean="0"/>
              <a:t>2. Why OHSAS / OHSMS</a:t>
            </a:r>
            <a:endParaRPr lang="en-GB" noProof="0" dirty="0"/>
          </a:p>
        </p:txBody>
      </p:sp>
      <p:sp>
        <p:nvSpPr>
          <p:cNvPr id="3" name="Content Placeholder 2"/>
          <p:cNvSpPr>
            <a:spLocks noGrp="1"/>
          </p:cNvSpPr>
          <p:nvPr>
            <p:ph idx="1"/>
          </p:nvPr>
        </p:nvSpPr>
        <p:spPr/>
        <p:txBody>
          <a:bodyPr/>
          <a:lstStyle/>
          <a:p>
            <a:r>
              <a:rPr lang="en-GB" noProof="0" dirty="0" smtClean="0"/>
              <a:t>Benefits</a:t>
            </a:r>
          </a:p>
          <a:p>
            <a:pPr lvl="1"/>
            <a:r>
              <a:rPr lang="en-GB" noProof="0" dirty="0" smtClean="0"/>
              <a:t>Improved OHS performance</a:t>
            </a:r>
          </a:p>
          <a:p>
            <a:pPr lvl="2"/>
            <a:r>
              <a:rPr lang="en-GB" noProof="0" dirty="0" smtClean="0"/>
              <a:t>Prevent health and safety hazard</a:t>
            </a:r>
          </a:p>
          <a:p>
            <a:pPr lvl="1"/>
            <a:r>
              <a:rPr lang="en-GB" noProof="0" dirty="0" smtClean="0"/>
              <a:t>Reduced liability</a:t>
            </a:r>
          </a:p>
          <a:p>
            <a:pPr lvl="1"/>
            <a:r>
              <a:rPr lang="en-GB" noProof="0" dirty="0" smtClean="0"/>
              <a:t>Fever accidents</a:t>
            </a:r>
          </a:p>
          <a:p>
            <a:pPr lvl="1"/>
            <a:r>
              <a:rPr lang="en-GB" noProof="0" dirty="0" smtClean="0"/>
              <a:t>Reduced costs</a:t>
            </a:r>
          </a:p>
          <a:p>
            <a:pPr lvl="2"/>
            <a:r>
              <a:rPr lang="en-GB" noProof="0" dirty="0" smtClean="0"/>
              <a:t>Prevent ill health in the first place than to medication</a:t>
            </a:r>
          </a:p>
          <a:p>
            <a:pPr lvl="1"/>
            <a:r>
              <a:rPr lang="en-GB" noProof="0" dirty="0" smtClean="0"/>
              <a:t>Improved public image</a:t>
            </a:r>
          </a:p>
          <a:p>
            <a:pPr lvl="2"/>
            <a:r>
              <a:rPr lang="en-GB" noProof="0" dirty="0" smtClean="0"/>
              <a:t>Enhanced customer trust</a:t>
            </a:r>
          </a:p>
          <a:p>
            <a:pPr lvl="2"/>
            <a:r>
              <a:rPr lang="en-GB" noProof="0" dirty="0" smtClean="0"/>
              <a:t>Competitive advantage</a:t>
            </a:r>
          </a:p>
          <a:p>
            <a:pPr lvl="1"/>
            <a:r>
              <a:rPr lang="en-GB" noProof="0" dirty="0" smtClean="0"/>
              <a:t>Better access to capital</a:t>
            </a:r>
          </a:p>
          <a:p>
            <a:pPr lvl="1"/>
            <a:endParaRPr lang="en-GB" noProof="0" dirty="0" smtClean="0"/>
          </a:p>
          <a:p>
            <a:endParaRPr lang="en-GB" noProof="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noProof="0" dirty="0" smtClean="0"/>
              <a:t>3. Emergence of OHSMS Standards</a:t>
            </a:r>
            <a:endParaRPr lang="en-GB" noProof="0" dirty="0"/>
          </a:p>
        </p:txBody>
      </p:sp>
      <p:sp>
        <p:nvSpPr>
          <p:cNvPr id="3" name="Content Placeholder 2"/>
          <p:cNvSpPr>
            <a:spLocks noGrp="1"/>
          </p:cNvSpPr>
          <p:nvPr>
            <p:ph idx="1"/>
          </p:nvPr>
        </p:nvSpPr>
        <p:spPr/>
        <p:txBody>
          <a:bodyPr/>
          <a:lstStyle/>
          <a:p>
            <a:r>
              <a:rPr lang="en-GB" noProof="0" dirty="0" smtClean="0"/>
              <a:t>Pre Year 1996</a:t>
            </a:r>
          </a:p>
          <a:p>
            <a:pPr lvl="1"/>
            <a:r>
              <a:rPr lang="en-GB" noProof="0" dirty="0" smtClean="0"/>
              <a:t>ILO guidelines</a:t>
            </a:r>
          </a:p>
          <a:p>
            <a:pPr lvl="1"/>
            <a:r>
              <a:rPr lang="en-GB" noProof="0" dirty="0" smtClean="0"/>
              <a:t>Various certification bodies like DNV had their own OHSAS standards / specifications</a:t>
            </a:r>
          </a:p>
          <a:p>
            <a:pPr lvl="1"/>
            <a:r>
              <a:rPr lang="en-GB" noProof="0" dirty="0" smtClean="0"/>
              <a:t>There were no national standard on OHSAS</a:t>
            </a:r>
          </a:p>
          <a:p>
            <a:r>
              <a:rPr lang="en-GB" noProof="0" dirty="0" smtClean="0"/>
              <a:t>In Year 1997</a:t>
            </a:r>
          </a:p>
          <a:p>
            <a:pPr lvl="1"/>
            <a:r>
              <a:rPr lang="en-GB" noProof="0" dirty="0" smtClean="0"/>
              <a:t>Technical Management Board of ISO decided against having International Standard on OH&amp;S</a:t>
            </a:r>
          </a:p>
          <a:p>
            <a:pPr lvl="1"/>
            <a:endParaRPr lang="en-GB" noProof="0" dirty="0" smtClean="0"/>
          </a:p>
          <a:p>
            <a:endParaRPr lang="en-GB" noProof="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noProof="0" dirty="0" smtClean="0"/>
              <a:t>3. Emergence of OHSMS Standards</a:t>
            </a:r>
            <a:endParaRPr lang="en-GB" noProof="0" dirty="0"/>
          </a:p>
        </p:txBody>
      </p:sp>
      <p:sp>
        <p:nvSpPr>
          <p:cNvPr id="3" name="Content Placeholder 2"/>
          <p:cNvSpPr>
            <a:spLocks noGrp="1"/>
          </p:cNvSpPr>
          <p:nvPr>
            <p:ph idx="1"/>
          </p:nvPr>
        </p:nvSpPr>
        <p:spPr/>
        <p:txBody>
          <a:bodyPr/>
          <a:lstStyle/>
          <a:p>
            <a:r>
              <a:rPr lang="en-GB" noProof="0" dirty="0" smtClean="0"/>
              <a:t>Year 1999</a:t>
            </a:r>
          </a:p>
          <a:p>
            <a:pPr lvl="1"/>
            <a:r>
              <a:rPr lang="en-GB" noProof="0" dirty="0" smtClean="0"/>
              <a:t>10 certification bodies / national bodies / consultancy organizations collaborated to make OHSAS 18001</a:t>
            </a:r>
          </a:p>
          <a:p>
            <a:pPr lvl="1"/>
            <a:r>
              <a:rPr lang="en-GB" noProof="0" dirty="0" smtClean="0"/>
              <a:t>OHSAS 18001: 1999 was not a standard but only a specification for Occupational Health and Safety management.</a:t>
            </a:r>
          </a:p>
          <a:p>
            <a:pPr lvl="1"/>
            <a:r>
              <a:rPr lang="en-GB" noProof="0" dirty="0" smtClean="0"/>
              <a:t>Objective was to create a platform for making a national and/or international standard</a:t>
            </a:r>
          </a:p>
          <a:p>
            <a:pPr lvl="2"/>
            <a:r>
              <a:rPr lang="en-GB" noProof="0" dirty="0" smtClean="0"/>
              <a:t>And to help organizations meet their legal obligations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4948</TotalTime>
  <Words>1552</Words>
  <Application>Microsoft Office PowerPoint</Application>
  <PresentationFormat>On-screen Show (4:3)</PresentationFormat>
  <Paragraphs>181</Paragraphs>
  <Slides>16</Slides>
  <Notes>15</Notes>
  <HiddenSlides>0</HiddenSlides>
  <MMClips>0</MMClips>
  <ScaleCrop>false</ScaleCrop>
  <HeadingPairs>
    <vt:vector size="6" baseType="variant">
      <vt:variant>
        <vt:lpstr>Theme</vt:lpstr>
      </vt:variant>
      <vt:variant>
        <vt:i4>1</vt:i4>
      </vt:variant>
      <vt:variant>
        <vt:lpstr>Embedded OLE Servers</vt:lpstr>
      </vt:variant>
      <vt:variant>
        <vt:i4>0</vt:i4>
      </vt:variant>
      <vt:variant>
        <vt:lpstr>Slide Titles</vt:lpstr>
      </vt:variant>
      <vt:variant>
        <vt:i4>16</vt:i4>
      </vt:variant>
    </vt:vector>
  </HeadingPairs>
  <TitlesOfParts>
    <vt:vector size="17" baseType="lpstr">
      <vt:lpstr>Office Theme</vt:lpstr>
      <vt:lpstr>OHSAS 18001: 2007 Requirements</vt:lpstr>
      <vt:lpstr>Introduction</vt:lpstr>
      <vt:lpstr>Today’s Agenda</vt:lpstr>
      <vt:lpstr>Slide 4</vt:lpstr>
      <vt:lpstr>1. What is OHSAS / OHSMS</vt:lpstr>
      <vt:lpstr>2. Why OHSAS / OHSMS</vt:lpstr>
      <vt:lpstr>2. Why OHSAS / OHSMS</vt:lpstr>
      <vt:lpstr>3. Emergence of OHSMS Standards</vt:lpstr>
      <vt:lpstr>3. Emergence of OHSMS Standards</vt:lpstr>
      <vt:lpstr>3. Emergence of OHSMS Standards</vt:lpstr>
      <vt:lpstr>3. Emergence of OHSMS Standards</vt:lpstr>
      <vt:lpstr>3. Emergence of OHSMS Standards</vt:lpstr>
      <vt:lpstr>3. Emergence of OHSMS Standards</vt:lpstr>
      <vt:lpstr>3. Emergence of OHSMS Standards</vt:lpstr>
      <vt:lpstr>3. Emergence of OHSMS Standards</vt:lpstr>
      <vt:lpstr>Full product available at www.isohelpline.com</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user</cp:lastModifiedBy>
  <cp:revision>785</cp:revision>
  <dcterms:created xsi:type="dcterms:W3CDTF">2010-04-29T04:14:24Z</dcterms:created>
  <dcterms:modified xsi:type="dcterms:W3CDTF">2010-05-26T08:44:35Z</dcterms:modified>
</cp:coreProperties>
</file>